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1"/>
  </p:notesMasterIdLst>
  <p:sldIdLst>
    <p:sldId id="327" r:id="rId3"/>
    <p:sldId id="258" r:id="rId4"/>
    <p:sldId id="328" r:id="rId5"/>
    <p:sldId id="332" r:id="rId6"/>
    <p:sldId id="333" r:id="rId7"/>
    <p:sldId id="334" r:id="rId8"/>
    <p:sldId id="335" r:id="rId9"/>
    <p:sldId id="331" r:id="rId1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96" d="100"/>
          <a:sy n="96" d="100"/>
        </p:scale>
        <p:origin x="86" y="13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8A4C6C-8E28-410F-94D2-E3C15B2CB598}" type="datetimeFigureOut">
              <a:rPr lang="de-DE" smtClean="0"/>
              <a:t>05.02.2026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4FF396-1CBD-4144-8D4D-A80075436A3C}" type="slidenum">
              <a:rPr lang="de-DE" smtClean="0"/>
              <a:t>‹Nr.›</a:t>
            </a:fld>
            <a:endParaRPr lang="de-DE"/>
          </a:p>
        </p:txBody>
      </p:sp>
    </p:spTree>
    <p:extLst>
      <p:ext uri="{BB962C8B-B14F-4D97-AF65-F5344CB8AC3E}">
        <p14:creationId xmlns:p14="http://schemas.microsoft.com/office/powerpoint/2010/main" val="3696726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1</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3008829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508287744" name="Slide Image Placeholder 1"/>
          <p:cNvSpPr>
            <a:spLocks noGrp="1" noRot="1" noChangeAspect="1"/>
          </p:cNvSpPr>
          <p:nvPr>
            <p:ph type="sldImg"/>
          </p:nvPr>
        </p:nvSpPr>
        <p:spPr bwMode="auto"/>
      </p:sp>
      <p:sp>
        <p:nvSpPr>
          <p:cNvPr id="952658845" name="Notes Placeholder 2"/>
          <p:cNvSpPr>
            <a:spLocks noGrp="1"/>
          </p:cNvSpPr>
          <p:nvPr>
            <p:ph type="body" idx="1"/>
          </p:nvPr>
        </p:nvSpPr>
        <p:spPr bwMode="auto"/>
        <p:txBody>
          <a:bodyPr/>
          <a:lstStyle/>
          <a:p>
            <a:pPr>
              <a:defRPr/>
            </a:pPr>
            <a:endParaRPr dirty="0"/>
          </a:p>
        </p:txBody>
      </p:sp>
      <p:sp>
        <p:nvSpPr>
          <p:cNvPr id="901819093" name="Slide Number Placeholder 3"/>
          <p:cNvSpPr>
            <a:spLocks noGrp="1"/>
          </p:cNvSpPr>
          <p:nvPr>
            <p:ph type="sldNum" sz="quarter" idx="10"/>
          </p:nvPr>
        </p:nvSpPr>
        <p:spPr bwMode="auto"/>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43396819-8D39-4D7B-BDF3-BD1BE35EB5BE}" type="slidenum">
              <a:rPr kumimoji="0" sz="1200" b="0" i="0" u="none" strike="noStrike" kern="0" cap="none" spc="0" normalizeH="0" baseline="0" noProof="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2</a:t>
            </a:fld>
            <a:endParaRPr kumimoji="0" sz="1200" b="0" i="0" u="none" strike="noStrike" kern="0" cap="none" spc="0" normalizeH="0" baseline="0" noProof="0">
              <a:ln>
                <a:noFill/>
              </a:ln>
              <a:solidFill>
                <a:prstClr val="black"/>
              </a:solidFill>
              <a:effectLst/>
              <a:uLnTx/>
              <a:uFillTx/>
              <a:latin typeface="Kantumruy Pro"/>
              <a:cs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DE" sz="1200" b="0" i="0" u="none" strike="noStrike" kern="0" cap="none" spc="0" normalizeH="0" baseline="0" noProof="0">
              <a:ln>
                <a:noFill/>
              </a:ln>
              <a:solidFill>
                <a:prstClr val="black"/>
              </a:solidFill>
              <a:effectLst/>
              <a:uLnTx/>
              <a:uFillTx/>
              <a:latin typeface="Kantumruy Pro"/>
              <a:ea typeface="+mn-ea"/>
              <a:cs typeface="Arial"/>
            </a:endParaRPr>
          </a:p>
        </p:txBody>
      </p:sp>
    </p:spTree>
    <p:extLst>
      <p:ext uri="{BB962C8B-B14F-4D97-AF65-F5344CB8AC3E}">
        <p14:creationId xmlns:p14="http://schemas.microsoft.com/office/powerpoint/2010/main" val="3487157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4</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1535128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5</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3970176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6</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1594190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7</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434885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Check Reihenfolge </a:t>
            </a:r>
            <a:r>
              <a:rPr lang="de-DE"/>
              <a:t>der Autorinnen</a:t>
            </a:r>
            <a:endParaRPr lang="de-DE" dirty="0"/>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8</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4194541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18.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slideMaster" Target="../slideMasters/slideMaster2.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C1AA95-7D21-4E71-B387-76C491EAB3EA}"/>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BFE2FBF8-9CA5-4E6C-9095-E77BA0482E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19B23273-4A51-4544-92E7-A273E258D84A}"/>
              </a:ext>
            </a:extLst>
          </p:cNvPr>
          <p:cNvSpPr>
            <a:spLocks noGrp="1"/>
          </p:cNvSpPr>
          <p:nvPr>
            <p:ph type="dt" sz="half" idx="10"/>
          </p:nvPr>
        </p:nvSpPr>
        <p:spPr/>
        <p:txBody>
          <a:bodyPr/>
          <a:lstStyle/>
          <a:p>
            <a:fld id="{F6192247-6F8B-41FC-9278-41EC9731938B}" type="datetimeFigureOut">
              <a:rPr lang="de-DE" smtClean="0"/>
              <a:t>05.02.2026</a:t>
            </a:fld>
            <a:endParaRPr lang="de-DE"/>
          </a:p>
        </p:txBody>
      </p:sp>
      <p:sp>
        <p:nvSpPr>
          <p:cNvPr id="5" name="Fußzeilenplatzhalter 4">
            <a:extLst>
              <a:ext uri="{FF2B5EF4-FFF2-40B4-BE49-F238E27FC236}">
                <a16:creationId xmlns:a16="http://schemas.microsoft.com/office/drawing/2014/main" id="{BADF8DDA-52CF-4B0E-A184-941A8B687B98}"/>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8ACF8A3-C83B-4192-8F11-31EBB923500F}"/>
              </a:ext>
            </a:extLst>
          </p:cNvPr>
          <p:cNvSpPr>
            <a:spLocks noGrp="1"/>
          </p:cNvSpPr>
          <p:nvPr>
            <p:ph type="sldNum" sz="quarter" idx="12"/>
          </p:nvPr>
        </p:nvSpPr>
        <p:spPr/>
        <p:txBody>
          <a:bodyPr/>
          <a:lstStyle/>
          <a:p>
            <a:fld id="{922093EB-91FF-4CEF-A0C9-6694411F7890}" type="slidenum">
              <a:rPr lang="de-DE" smtClean="0"/>
              <a:t>‹Nr.›</a:t>
            </a:fld>
            <a:endParaRPr lang="de-DE"/>
          </a:p>
        </p:txBody>
      </p:sp>
    </p:spTree>
    <p:extLst>
      <p:ext uri="{BB962C8B-B14F-4D97-AF65-F5344CB8AC3E}">
        <p14:creationId xmlns:p14="http://schemas.microsoft.com/office/powerpoint/2010/main" val="248743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9DFABF-93AD-485E-996D-1EDFC283344A}"/>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C161E00-8F66-48D9-B1EB-B22CDCFA35FE}"/>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F5289B2-0DF3-490C-81B3-A96D118EBD6D}"/>
              </a:ext>
            </a:extLst>
          </p:cNvPr>
          <p:cNvSpPr>
            <a:spLocks noGrp="1"/>
          </p:cNvSpPr>
          <p:nvPr>
            <p:ph type="dt" sz="half" idx="10"/>
          </p:nvPr>
        </p:nvSpPr>
        <p:spPr/>
        <p:txBody>
          <a:bodyPr/>
          <a:lstStyle/>
          <a:p>
            <a:fld id="{F6192247-6F8B-41FC-9278-41EC9731938B}" type="datetimeFigureOut">
              <a:rPr lang="de-DE" smtClean="0"/>
              <a:t>05.02.2026</a:t>
            </a:fld>
            <a:endParaRPr lang="de-DE"/>
          </a:p>
        </p:txBody>
      </p:sp>
      <p:sp>
        <p:nvSpPr>
          <p:cNvPr id="5" name="Fußzeilenplatzhalter 4">
            <a:extLst>
              <a:ext uri="{FF2B5EF4-FFF2-40B4-BE49-F238E27FC236}">
                <a16:creationId xmlns:a16="http://schemas.microsoft.com/office/drawing/2014/main" id="{E99D46AC-180C-4959-9FBD-C9CBB00C2E5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B34E221-9205-43D1-9231-CC8D4942F82C}"/>
              </a:ext>
            </a:extLst>
          </p:cNvPr>
          <p:cNvSpPr>
            <a:spLocks noGrp="1"/>
          </p:cNvSpPr>
          <p:nvPr>
            <p:ph type="sldNum" sz="quarter" idx="12"/>
          </p:nvPr>
        </p:nvSpPr>
        <p:spPr/>
        <p:txBody>
          <a:bodyPr/>
          <a:lstStyle/>
          <a:p>
            <a:fld id="{922093EB-91FF-4CEF-A0C9-6694411F7890}" type="slidenum">
              <a:rPr lang="de-DE" smtClean="0"/>
              <a:t>‹Nr.›</a:t>
            </a:fld>
            <a:endParaRPr lang="de-DE"/>
          </a:p>
        </p:txBody>
      </p:sp>
    </p:spTree>
    <p:extLst>
      <p:ext uri="{BB962C8B-B14F-4D97-AF65-F5344CB8AC3E}">
        <p14:creationId xmlns:p14="http://schemas.microsoft.com/office/powerpoint/2010/main" val="142241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C56739F5-F2A6-4627-9096-E9A761447E66}"/>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F9ABB878-CDE0-4500-B2D3-E910596FB232}"/>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79FED23-28BC-49BC-848F-8B30141C226F}"/>
              </a:ext>
            </a:extLst>
          </p:cNvPr>
          <p:cNvSpPr>
            <a:spLocks noGrp="1"/>
          </p:cNvSpPr>
          <p:nvPr>
            <p:ph type="dt" sz="half" idx="10"/>
          </p:nvPr>
        </p:nvSpPr>
        <p:spPr/>
        <p:txBody>
          <a:bodyPr/>
          <a:lstStyle/>
          <a:p>
            <a:fld id="{F6192247-6F8B-41FC-9278-41EC9731938B}" type="datetimeFigureOut">
              <a:rPr lang="de-DE" smtClean="0"/>
              <a:t>05.02.2026</a:t>
            </a:fld>
            <a:endParaRPr lang="de-DE"/>
          </a:p>
        </p:txBody>
      </p:sp>
      <p:sp>
        <p:nvSpPr>
          <p:cNvPr id="5" name="Fußzeilenplatzhalter 4">
            <a:extLst>
              <a:ext uri="{FF2B5EF4-FFF2-40B4-BE49-F238E27FC236}">
                <a16:creationId xmlns:a16="http://schemas.microsoft.com/office/drawing/2014/main" id="{C885A40D-0F44-4DEF-B016-3319880FA3D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0A33249-1FE8-4907-B18C-8DB7963E0E65}"/>
              </a:ext>
            </a:extLst>
          </p:cNvPr>
          <p:cNvSpPr>
            <a:spLocks noGrp="1"/>
          </p:cNvSpPr>
          <p:nvPr>
            <p:ph type="sldNum" sz="quarter" idx="12"/>
          </p:nvPr>
        </p:nvSpPr>
        <p:spPr/>
        <p:txBody>
          <a:bodyPr/>
          <a:lstStyle/>
          <a:p>
            <a:fld id="{922093EB-91FF-4CEF-A0C9-6694411F7890}" type="slidenum">
              <a:rPr lang="de-DE" smtClean="0"/>
              <a:t>‹Nr.›</a:t>
            </a:fld>
            <a:endParaRPr lang="de-DE"/>
          </a:p>
        </p:txBody>
      </p:sp>
    </p:spTree>
    <p:extLst>
      <p:ext uri="{BB962C8B-B14F-4D97-AF65-F5344CB8AC3E}">
        <p14:creationId xmlns:p14="http://schemas.microsoft.com/office/powerpoint/2010/main" val="2376945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itle" preserve="1" userDrawn="1">
  <p:cSld name="Titelfolie hinterlegt">
    <p:spTree>
      <p:nvGrpSpPr>
        <p:cNvPr id="1" name=""/>
        <p:cNvGrpSpPr/>
        <p:nvPr/>
      </p:nvGrpSpPr>
      <p:grpSpPr bwMode="auto">
        <a:xfrm>
          <a:off x="0" y="0"/>
          <a:ext cx="0" cy="0"/>
          <a:chOff x="0" y="0"/>
          <a:chExt cx="0" cy="0"/>
        </a:xfrm>
      </p:grpSpPr>
      <p:sp>
        <p:nvSpPr>
          <p:cNvPr id="273509492" name="Rechteck 18"/>
          <p:cNvSpPr/>
          <p:nvPr userDrawn="1"/>
        </p:nvSpPr>
        <p:spPr bwMode="auto">
          <a:xfrm>
            <a:off x="0" y="-1"/>
            <a:ext cx="12192000" cy="5500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pic>
        <p:nvPicPr>
          <p:cNvPr id="1625831151" name="Grafik 17"/>
          <p:cNvPicPr>
            <a:picLocks noChangeAspect="1"/>
          </p:cNvPicPr>
          <p:nvPr userDrawn="1"/>
        </p:nvPicPr>
        <p:blipFill>
          <a:blip r:embed="rId2">
            <a:extLst>
              <a:ext uri="{96DAC541-7B7A-43D3-8B79-37D633B846F1}">
                <asvg:svgBlip xmlns:asvg="http://schemas.microsoft.com/office/drawing/2016/SVG/main" r:embed="rId3"/>
              </a:ext>
            </a:extLst>
          </a:blip>
          <a:srcRect l="6025" t="19411" r="6025" b="30117"/>
          <a:stretch/>
        </p:blipFill>
        <p:spPr bwMode="auto">
          <a:xfrm>
            <a:off x="-1" y="1"/>
            <a:ext cx="12192001" cy="5500914"/>
          </a:xfrm>
          <a:prstGeom prst="rect">
            <a:avLst/>
          </a:prstGeom>
        </p:spPr>
      </p:pic>
      <p:sp>
        <p:nvSpPr>
          <p:cNvPr id="87699865" name="Titel 1"/>
          <p:cNvSpPr>
            <a:spLocks noGrp="1"/>
          </p:cNvSpPr>
          <p:nvPr>
            <p:ph type="ctrTitle"/>
          </p:nvPr>
        </p:nvSpPr>
        <p:spPr bwMode="auto">
          <a:xfrm>
            <a:off x="1343472" y="1844824"/>
            <a:ext cx="7992888" cy="2448271"/>
          </a:xfrm>
        </p:spPr>
        <p:txBody>
          <a:bodyPr anchor="b"/>
          <a:lstStyle>
            <a:lvl1pPr algn="l">
              <a:defRPr sz="5000" spc="0">
                <a:latin typeface="+mn-lt"/>
              </a:defRPr>
            </a:lvl1pPr>
          </a:lstStyle>
          <a:p>
            <a:pPr>
              <a:defRPr/>
            </a:pPr>
            <a:r>
              <a:rPr lang="de-DE"/>
              <a:t>Mastertitelformat bearbeiten</a:t>
            </a:r>
            <a:endParaRPr/>
          </a:p>
        </p:txBody>
      </p:sp>
      <p:sp>
        <p:nvSpPr>
          <p:cNvPr id="103553865" name="Untertitel 2"/>
          <p:cNvSpPr>
            <a:spLocks noGrp="1"/>
          </p:cNvSpPr>
          <p:nvPr>
            <p:ph type="subTitle" idx="1"/>
          </p:nvPr>
        </p:nvSpPr>
        <p:spPr bwMode="auto">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Master-Untertitelformat bearbeiten</a:t>
            </a:r>
            <a:endParaRPr/>
          </a:p>
        </p:txBody>
      </p:sp>
      <p:pic>
        <p:nvPicPr>
          <p:cNvPr id="1398226754" name="Grafik 13"/>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7540923" y="5958910"/>
            <a:ext cx="1636417" cy="367735"/>
          </a:xfrm>
          <a:prstGeom prst="rect">
            <a:avLst/>
          </a:prstGeom>
        </p:spPr>
      </p:pic>
      <p:pic>
        <p:nvPicPr>
          <p:cNvPr id="1926609584" name="Grafik 15"/>
          <p:cNvPicPr>
            <a:picLocks noChangeAspect="1"/>
          </p:cNvPicPr>
          <p:nvPr userDrawn="1"/>
        </p:nvPicPr>
        <p:blipFill>
          <a:blip r:embed="rId6">
            <a:extLst>
              <a:ext uri="{96DAC541-7B7A-43D3-8B79-37D633B846F1}">
                <asvg:svgBlip xmlns:asvg="http://schemas.microsoft.com/office/drawing/2016/SVG/main" r:embed="rId7"/>
              </a:ext>
            </a:extLst>
          </a:blip>
          <a:stretch/>
        </p:blipFill>
        <p:spPr bwMode="auto">
          <a:xfrm>
            <a:off x="10191492" y="5664540"/>
            <a:ext cx="1267081" cy="900295"/>
          </a:xfrm>
          <a:prstGeom prst="rect">
            <a:avLst/>
          </a:prstGeom>
        </p:spPr>
      </p:pic>
      <p:pic>
        <p:nvPicPr>
          <p:cNvPr id="1679305013" name="Grafik 8"/>
          <p:cNvPicPr>
            <a:picLocks noChangeAspect="1"/>
          </p:cNvPicPr>
          <p:nvPr userDrawn="1"/>
        </p:nvPicPr>
        <p:blipFill>
          <a:blip r:embed="rId8">
            <a:extLst>
              <a:ext uri="{96DAC541-7B7A-43D3-8B79-37D633B846F1}">
                <asvg:svgBlip xmlns:asvg="http://schemas.microsoft.com/office/drawing/2016/SVG/main" r:embed="rId9"/>
              </a:ext>
            </a:extLst>
          </a:blip>
          <a:stretch/>
        </p:blipFill>
        <p:spPr bwMode="auto">
          <a:xfrm>
            <a:off x="551384" y="565355"/>
            <a:ext cx="2520280" cy="611860"/>
          </a:xfrm>
          <a:prstGeom prst="rect">
            <a:avLst/>
          </a:prstGeom>
        </p:spPr>
      </p:pic>
    </p:spTree>
    <p:extLst>
      <p:ext uri="{BB962C8B-B14F-4D97-AF65-F5344CB8AC3E}">
        <p14:creationId xmlns:p14="http://schemas.microsoft.com/office/powerpoint/2010/main" val="34324290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hell">
    <p:spTree>
      <p:nvGrpSpPr>
        <p:cNvPr id="1" name=""/>
        <p:cNvGrpSpPr/>
        <p:nvPr/>
      </p:nvGrpSpPr>
      <p:grpSpPr bwMode="auto">
        <a:xfrm>
          <a:off x="0" y="0"/>
          <a:ext cx="0" cy="0"/>
          <a:chOff x="0" y="0"/>
          <a:chExt cx="0" cy="0"/>
        </a:xfrm>
      </p:grpSpPr>
      <p:pic>
        <p:nvPicPr>
          <p:cNvPr id="456630383" name="Grafik 6"/>
          <p:cNvPicPr>
            <a:picLocks noChangeAspect="1"/>
          </p:cNvPicPr>
          <p:nvPr userDrawn="1"/>
        </p:nvPicPr>
        <p:blipFill>
          <a:blip r:embed="rId2">
            <a:extLst>
              <a:ext uri="{96DAC541-7B7A-43D3-8B79-37D633B846F1}">
                <asvg:svgBlip xmlns:asvg="http://schemas.microsoft.com/office/drawing/2016/SVG/main" r:embed="rId3"/>
              </a:ext>
            </a:extLst>
          </a:blip>
          <a:srcRect l="5783" t="20105" r="7120" b="18211"/>
          <a:stretch/>
        </p:blipFill>
        <p:spPr bwMode="auto">
          <a:xfrm>
            <a:off x="-1" y="1"/>
            <a:ext cx="12192001" cy="6858000"/>
          </a:xfrm>
          <a:prstGeom prst="rect">
            <a:avLst/>
          </a:prstGeom>
        </p:spPr>
      </p:pic>
    </p:spTree>
    <p:extLst>
      <p:ext uri="{BB962C8B-B14F-4D97-AF65-F5344CB8AC3E}">
        <p14:creationId xmlns:p14="http://schemas.microsoft.com/office/powerpoint/2010/main" val="2505562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Agenda Tabelle">
    <p:spTree>
      <p:nvGrpSpPr>
        <p:cNvPr id="1" name=""/>
        <p:cNvGrpSpPr/>
        <p:nvPr/>
      </p:nvGrpSpPr>
      <p:grpSpPr bwMode="auto">
        <a:xfrm>
          <a:off x="0" y="0"/>
          <a:ext cx="0" cy="0"/>
          <a:chOff x="0" y="0"/>
          <a:chExt cx="0" cy="0"/>
        </a:xfrm>
      </p:grpSpPr>
      <p:sp>
        <p:nvSpPr>
          <p:cNvPr id="377573395" name="Titel 1"/>
          <p:cNvSpPr>
            <a:spLocks noGrp="1"/>
          </p:cNvSpPr>
          <p:nvPr>
            <p:ph type="title"/>
          </p:nvPr>
        </p:nvSpPr>
        <p:spPr bwMode="auto"/>
        <p:txBody>
          <a:bodyPr/>
          <a:lstStyle/>
          <a:p>
            <a:pPr>
              <a:defRPr/>
            </a:pPr>
            <a:r>
              <a:rPr lang="de-DE"/>
              <a:t>Mastertitelformat bearbeiten</a:t>
            </a:r>
            <a:endParaRPr/>
          </a:p>
        </p:txBody>
      </p:sp>
      <p:sp>
        <p:nvSpPr>
          <p:cNvPr id="475570983"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446869889" name="Fußzeilenplatzhalter 9"/>
          <p:cNvSpPr>
            <a:spLocks noGrp="1"/>
          </p:cNvSpPr>
          <p:nvPr>
            <p:ph type="ftr" sz="quarter" idx="15"/>
          </p:nvPr>
        </p:nvSpPr>
        <p:spPr bwMode="auto"/>
        <p:txBody>
          <a:bodyPr/>
          <a:lstStyle/>
          <a:p>
            <a:pPr>
              <a:defRPr/>
            </a:pPr>
            <a:r>
              <a:rPr lang="de-DE"/>
              <a:t>Name der Präsentation</a:t>
            </a:r>
            <a:endParaRPr/>
          </a:p>
        </p:txBody>
      </p:sp>
      <p:sp>
        <p:nvSpPr>
          <p:cNvPr id="644538923"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751344849" name="Tabellenplatzhalter 5"/>
          <p:cNvSpPr>
            <a:spLocks noGrp="1"/>
          </p:cNvSpPr>
          <p:nvPr>
            <p:ph type="tbl" sz="quarter" idx="17" hasCustomPrompt="1"/>
          </p:nvPr>
        </p:nvSpPr>
        <p:spPr bwMode="auto">
          <a:xfrm>
            <a:off x="1991609" y="1700212"/>
            <a:ext cx="7848808" cy="3816350"/>
          </a:xfrm>
        </p:spPr>
        <p:txBody>
          <a:bodyPr/>
          <a:lstStyle>
            <a:lvl1pPr>
              <a:defRPr sz="1600" spc="0"/>
            </a:lvl1pPr>
          </a:lstStyle>
          <a:p>
            <a:pPr>
              <a:defRPr/>
            </a:pPr>
            <a:r>
              <a:rPr lang="de-DE"/>
              <a:t>Tabelle für Agenda nutzen, Beispiel im Master-Deck</a:t>
            </a:r>
            <a:endParaRPr/>
          </a:p>
        </p:txBody>
      </p:sp>
    </p:spTree>
    <p:extLst>
      <p:ext uri="{BB962C8B-B14F-4D97-AF65-F5344CB8AC3E}">
        <p14:creationId xmlns:p14="http://schemas.microsoft.com/office/powerpoint/2010/main" val="991924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Titel und Inhalt 1">
    <p:spTree>
      <p:nvGrpSpPr>
        <p:cNvPr id="1" name=""/>
        <p:cNvGrpSpPr/>
        <p:nvPr/>
      </p:nvGrpSpPr>
      <p:grpSpPr bwMode="auto">
        <a:xfrm>
          <a:off x="0" y="0"/>
          <a:ext cx="0" cy="0"/>
          <a:chOff x="0" y="0"/>
          <a:chExt cx="0" cy="0"/>
        </a:xfrm>
      </p:grpSpPr>
      <p:sp>
        <p:nvSpPr>
          <p:cNvPr id="391599681" name="Titel 1"/>
          <p:cNvSpPr>
            <a:spLocks noGrp="1"/>
          </p:cNvSpPr>
          <p:nvPr>
            <p:ph type="title"/>
          </p:nvPr>
        </p:nvSpPr>
        <p:spPr bwMode="auto"/>
        <p:txBody>
          <a:bodyPr/>
          <a:lstStyle/>
          <a:p>
            <a:pPr>
              <a:defRPr/>
            </a:pPr>
            <a:r>
              <a:rPr lang="de-DE"/>
              <a:t>Mastertitelformat bearbeiten</a:t>
            </a:r>
            <a:endParaRPr/>
          </a:p>
        </p:txBody>
      </p:sp>
      <p:sp>
        <p:nvSpPr>
          <p:cNvPr id="1201467722" name="Textplatzhalter 7"/>
          <p:cNvSpPr>
            <a:spLocks noGrp="1"/>
          </p:cNvSpPr>
          <p:nvPr>
            <p:ph type="body" sz="quarter" idx="13"/>
          </p:nvPr>
        </p:nvSpPr>
        <p:spPr bwMode="auto">
          <a:xfrm>
            <a:off x="550863" y="2205038"/>
            <a:ext cx="10082212" cy="3456210"/>
          </a:xfrm>
        </p:spPr>
        <p:txBody>
          <a:bodyPr/>
          <a:lstStyle>
            <a:lvl1pPr>
              <a:spcBef>
                <a:spcPts val="2600"/>
              </a:spcBef>
              <a:defRPr/>
            </a:lvl1pPr>
            <a:lvl2pPr>
              <a:spcBef>
                <a:spcPts val="2100"/>
              </a:spcBef>
              <a:defRPr/>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148708926"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917746090" name="Fußzeilenplatzhalter 9"/>
          <p:cNvSpPr>
            <a:spLocks noGrp="1"/>
          </p:cNvSpPr>
          <p:nvPr>
            <p:ph type="ftr" sz="quarter" idx="15"/>
          </p:nvPr>
        </p:nvSpPr>
        <p:spPr bwMode="auto"/>
        <p:txBody>
          <a:bodyPr/>
          <a:lstStyle/>
          <a:p>
            <a:pPr>
              <a:defRPr/>
            </a:pPr>
            <a:r>
              <a:rPr lang="de-DE"/>
              <a:t>Name der Präsentation</a:t>
            </a:r>
            <a:endParaRPr/>
          </a:p>
        </p:txBody>
      </p:sp>
      <p:sp>
        <p:nvSpPr>
          <p:cNvPr id="1147342506"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Tree>
    <p:extLst>
      <p:ext uri="{BB962C8B-B14F-4D97-AF65-F5344CB8AC3E}">
        <p14:creationId xmlns:p14="http://schemas.microsoft.com/office/powerpoint/2010/main" val="21916328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Titel und 2 x Inhalt">
    <p:spTree>
      <p:nvGrpSpPr>
        <p:cNvPr id="1" name=""/>
        <p:cNvGrpSpPr/>
        <p:nvPr/>
      </p:nvGrpSpPr>
      <p:grpSpPr bwMode="auto">
        <a:xfrm>
          <a:off x="0" y="0"/>
          <a:ext cx="0" cy="0"/>
          <a:chOff x="0" y="0"/>
          <a:chExt cx="0" cy="0"/>
        </a:xfrm>
      </p:grpSpPr>
      <p:sp>
        <p:nvSpPr>
          <p:cNvPr id="1216164882" name="Titel 1"/>
          <p:cNvSpPr>
            <a:spLocks noGrp="1"/>
          </p:cNvSpPr>
          <p:nvPr>
            <p:ph type="title"/>
          </p:nvPr>
        </p:nvSpPr>
        <p:spPr bwMode="auto"/>
        <p:txBody>
          <a:bodyPr/>
          <a:lstStyle/>
          <a:p>
            <a:pPr>
              <a:defRPr/>
            </a:pPr>
            <a:r>
              <a:rPr lang="de-DE"/>
              <a:t>Mastertitelformat bearbeiten</a:t>
            </a:r>
            <a:endParaRPr/>
          </a:p>
        </p:txBody>
      </p:sp>
      <p:sp>
        <p:nvSpPr>
          <p:cNvPr id="997048278" name="Textplatzhalter 7"/>
          <p:cNvSpPr>
            <a:spLocks noGrp="1"/>
          </p:cNvSpPr>
          <p:nvPr>
            <p:ph type="body" sz="quarter" idx="13"/>
          </p:nvPr>
        </p:nvSpPr>
        <p:spPr bwMode="auto">
          <a:xfrm>
            <a:off x="550863"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19153929"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1716708879" name="Fußzeilenplatzhalter 9"/>
          <p:cNvSpPr>
            <a:spLocks noGrp="1"/>
          </p:cNvSpPr>
          <p:nvPr>
            <p:ph type="ftr" sz="quarter" idx="15"/>
          </p:nvPr>
        </p:nvSpPr>
        <p:spPr bwMode="auto"/>
        <p:txBody>
          <a:bodyPr/>
          <a:lstStyle/>
          <a:p>
            <a:pPr>
              <a:defRPr/>
            </a:pPr>
            <a:r>
              <a:rPr lang="de-DE"/>
              <a:t>Name der Präsentation</a:t>
            </a:r>
            <a:endParaRPr/>
          </a:p>
        </p:txBody>
      </p:sp>
      <p:sp>
        <p:nvSpPr>
          <p:cNvPr id="627051820"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cxnSp>
        <p:nvCxnSpPr>
          <p:cNvPr id="86217741" name="Gerader Verbinder 6"/>
          <p:cNvCxnSpPr/>
          <p:nvPr userDrawn="1"/>
        </p:nvCxnSpPr>
        <p:spPr bwMode="auto">
          <a:xfrm>
            <a:off x="6096000"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45844099" name="Textplatzhalter 7"/>
          <p:cNvSpPr>
            <a:spLocks noGrp="1"/>
          </p:cNvSpPr>
          <p:nvPr>
            <p:ph type="body" sz="quarter" idx="18"/>
          </p:nvPr>
        </p:nvSpPr>
        <p:spPr bwMode="auto">
          <a:xfrm>
            <a:off x="6572972"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extLst>
      <p:ext uri="{BB962C8B-B14F-4D97-AF65-F5344CB8AC3E}">
        <p14:creationId xmlns:p14="http://schemas.microsoft.com/office/powerpoint/2010/main" val="20570655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preserve="1" userDrawn="1">
  <p:cSld name="Titel und 3 x Inhalt">
    <p:spTree>
      <p:nvGrpSpPr>
        <p:cNvPr id="1" name=""/>
        <p:cNvGrpSpPr/>
        <p:nvPr/>
      </p:nvGrpSpPr>
      <p:grpSpPr bwMode="auto">
        <a:xfrm>
          <a:off x="0" y="0"/>
          <a:ext cx="0" cy="0"/>
          <a:chOff x="0" y="0"/>
          <a:chExt cx="0" cy="0"/>
        </a:xfrm>
      </p:grpSpPr>
      <p:sp>
        <p:nvSpPr>
          <p:cNvPr id="116392306" name="Titel 1"/>
          <p:cNvSpPr>
            <a:spLocks noGrp="1"/>
          </p:cNvSpPr>
          <p:nvPr>
            <p:ph type="title"/>
          </p:nvPr>
        </p:nvSpPr>
        <p:spPr bwMode="auto"/>
        <p:txBody>
          <a:bodyPr/>
          <a:lstStyle/>
          <a:p>
            <a:pPr>
              <a:defRPr/>
            </a:pPr>
            <a:r>
              <a:rPr lang="de-DE"/>
              <a:t>Mastertitelformat bearbeiten</a:t>
            </a:r>
            <a:endParaRPr/>
          </a:p>
        </p:txBody>
      </p:sp>
      <p:sp>
        <p:nvSpPr>
          <p:cNvPr id="1899960722" name="Textplatzhalter 7"/>
          <p:cNvSpPr>
            <a:spLocks noGrp="1"/>
          </p:cNvSpPr>
          <p:nvPr>
            <p:ph type="body" sz="quarter" idx="13"/>
          </p:nvPr>
        </p:nvSpPr>
        <p:spPr bwMode="auto">
          <a:xfrm>
            <a:off x="550863" y="2205038"/>
            <a:ext cx="3208997" cy="3672236"/>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611538507"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1216294636" name="Fußzeilenplatzhalter 9"/>
          <p:cNvSpPr>
            <a:spLocks noGrp="1"/>
          </p:cNvSpPr>
          <p:nvPr>
            <p:ph type="ftr" sz="quarter" idx="15"/>
          </p:nvPr>
        </p:nvSpPr>
        <p:spPr bwMode="auto"/>
        <p:txBody>
          <a:bodyPr/>
          <a:lstStyle/>
          <a:p>
            <a:pPr>
              <a:defRPr/>
            </a:pPr>
            <a:r>
              <a:rPr lang="de-DE"/>
              <a:t>Name der Präsentation</a:t>
            </a:r>
            <a:endParaRPr/>
          </a:p>
        </p:txBody>
      </p:sp>
      <p:sp>
        <p:nvSpPr>
          <p:cNvPr id="588528039"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cxnSp>
        <p:nvCxnSpPr>
          <p:cNvPr id="1007049884" name="Gerader Verbinder 6"/>
          <p:cNvCxnSpPr/>
          <p:nvPr userDrawn="1"/>
        </p:nvCxnSpPr>
        <p:spPr bwMode="auto">
          <a:xfrm>
            <a:off x="4113684"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681523" name="Gerader Verbinder 5"/>
          <p:cNvCxnSpPr/>
          <p:nvPr userDrawn="1"/>
        </p:nvCxnSpPr>
        <p:spPr bwMode="auto">
          <a:xfrm>
            <a:off x="8085609"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196189" name="Textplatzhalter 7"/>
          <p:cNvSpPr>
            <a:spLocks noGrp="1"/>
          </p:cNvSpPr>
          <p:nvPr>
            <p:ph type="body" sz="quarter" idx="19"/>
          </p:nvPr>
        </p:nvSpPr>
        <p:spPr bwMode="auto">
          <a:xfrm>
            <a:off x="450373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978959801" name="Textplatzhalter 7"/>
          <p:cNvSpPr>
            <a:spLocks noGrp="1"/>
          </p:cNvSpPr>
          <p:nvPr>
            <p:ph type="body" sz="quarter" idx="20"/>
          </p:nvPr>
        </p:nvSpPr>
        <p:spPr bwMode="auto">
          <a:xfrm>
            <a:off x="844708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extLst>
      <p:ext uri="{BB962C8B-B14F-4D97-AF65-F5344CB8AC3E}">
        <p14:creationId xmlns:p14="http://schemas.microsoft.com/office/powerpoint/2010/main" val="41429524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preserve="1" userDrawn="1">
  <p:cSld name="Titel und 4 x Inhalt">
    <p:spTree>
      <p:nvGrpSpPr>
        <p:cNvPr id="1" name=""/>
        <p:cNvGrpSpPr/>
        <p:nvPr/>
      </p:nvGrpSpPr>
      <p:grpSpPr bwMode="auto">
        <a:xfrm>
          <a:off x="0" y="0"/>
          <a:ext cx="0" cy="0"/>
          <a:chOff x="0" y="0"/>
          <a:chExt cx="0" cy="0"/>
        </a:xfrm>
      </p:grpSpPr>
      <p:sp>
        <p:nvSpPr>
          <p:cNvPr id="77683157" name="Titel 1"/>
          <p:cNvSpPr>
            <a:spLocks noGrp="1"/>
          </p:cNvSpPr>
          <p:nvPr>
            <p:ph type="title"/>
          </p:nvPr>
        </p:nvSpPr>
        <p:spPr bwMode="auto"/>
        <p:txBody>
          <a:bodyPr/>
          <a:lstStyle/>
          <a:p>
            <a:pPr>
              <a:defRPr/>
            </a:pPr>
            <a:r>
              <a:rPr lang="de-DE"/>
              <a:t>Mastertitelformat bearbeiten</a:t>
            </a:r>
            <a:endParaRPr/>
          </a:p>
        </p:txBody>
      </p:sp>
      <p:sp>
        <p:nvSpPr>
          <p:cNvPr id="353941876"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758104622" name="Fußzeilenplatzhalter 9"/>
          <p:cNvSpPr>
            <a:spLocks noGrp="1"/>
          </p:cNvSpPr>
          <p:nvPr>
            <p:ph type="ftr" sz="quarter" idx="15"/>
          </p:nvPr>
        </p:nvSpPr>
        <p:spPr bwMode="auto"/>
        <p:txBody>
          <a:bodyPr/>
          <a:lstStyle/>
          <a:p>
            <a:pPr>
              <a:defRPr/>
            </a:pPr>
            <a:r>
              <a:rPr lang="de-DE"/>
              <a:t>Name der Präsentation</a:t>
            </a:r>
            <a:endParaRPr/>
          </a:p>
        </p:txBody>
      </p:sp>
      <p:sp>
        <p:nvSpPr>
          <p:cNvPr id="967089062"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cxnSp>
        <p:nvCxnSpPr>
          <p:cNvPr id="1434082992" name="Gerader Verbinder 12"/>
          <p:cNvCxnSpPr/>
          <p:nvPr userDrawn="1"/>
        </p:nvCxnSpPr>
        <p:spPr bwMode="auto">
          <a:xfrm>
            <a:off x="550863"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0204908" name="Gerader Verbinder 14"/>
          <p:cNvCxnSpPr/>
          <p:nvPr userDrawn="1"/>
        </p:nvCxnSpPr>
        <p:spPr bwMode="auto">
          <a:xfrm>
            <a:off x="6199188"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09186288" name="Textplatzhalter 7"/>
          <p:cNvSpPr>
            <a:spLocks noGrp="1"/>
          </p:cNvSpPr>
          <p:nvPr>
            <p:ph type="body" sz="quarter" idx="20"/>
          </p:nvPr>
        </p:nvSpPr>
        <p:spPr bwMode="auto">
          <a:xfrm>
            <a:off x="550863"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18114647" name="Textplatzhalter 7"/>
          <p:cNvSpPr>
            <a:spLocks noGrp="1"/>
          </p:cNvSpPr>
          <p:nvPr>
            <p:ph type="body" sz="quarter" idx="21"/>
          </p:nvPr>
        </p:nvSpPr>
        <p:spPr bwMode="auto">
          <a:xfrm>
            <a:off x="6178972"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590751528" name="Textplatzhalter 7"/>
          <p:cNvSpPr>
            <a:spLocks noGrp="1"/>
          </p:cNvSpPr>
          <p:nvPr>
            <p:ph type="body" sz="quarter" idx="22"/>
          </p:nvPr>
        </p:nvSpPr>
        <p:spPr bwMode="auto">
          <a:xfrm>
            <a:off x="550863"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438201640" name="Textplatzhalter 7"/>
          <p:cNvSpPr>
            <a:spLocks noGrp="1"/>
          </p:cNvSpPr>
          <p:nvPr>
            <p:ph type="body" sz="quarter" idx="23"/>
          </p:nvPr>
        </p:nvSpPr>
        <p:spPr bwMode="auto">
          <a:xfrm>
            <a:off x="6178972"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extLst>
      <p:ext uri="{BB962C8B-B14F-4D97-AF65-F5344CB8AC3E}">
        <p14:creationId xmlns:p14="http://schemas.microsoft.com/office/powerpoint/2010/main" val="21226476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preserve="1" userDrawn="1">
  <p:cSld name="Titel und Inhalt 2">
    <p:spTree>
      <p:nvGrpSpPr>
        <p:cNvPr id="1" name=""/>
        <p:cNvGrpSpPr/>
        <p:nvPr/>
      </p:nvGrpSpPr>
      <p:grpSpPr bwMode="auto">
        <a:xfrm>
          <a:off x="0" y="0"/>
          <a:ext cx="0" cy="0"/>
          <a:chOff x="0" y="0"/>
          <a:chExt cx="0" cy="0"/>
        </a:xfrm>
      </p:grpSpPr>
      <p:sp>
        <p:nvSpPr>
          <p:cNvPr id="1350642833" name="Titel 1"/>
          <p:cNvSpPr>
            <a:spLocks noGrp="1"/>
          </p:cNvSpPr>
          <p:nvPr>
            <p:ph type="title"/>
          </p:nvPr>
        </p:nvSpPr>
        <p:spPr bwMode="auto"/>
        <p:txBody>
          <a:bodyPr/>
          <a:lstStyle/>
          <a:p>
            <a:pPr>
              <a:defRPr/>
            </a:pPr>
            <a:r>
              <a:rPr lang="de-DE"/>
              <a:t>Mastertitelformat bearbeiten</a:t>
            </a:r>
            <a:endParaRPr/>
          </a:p>
        </p:txBody>
      </p:sp>
      <p:sp>
        <p:nvSpPr>
          <p:cNvPr id="494680556" name="Textplatzhalter 7"/>
          <p:cNvSpPr>
            <a:spLocks noGrp="1"/>
          </p:cNvSpPr>
          <p:nvPr>
            <p:ph type="body" sz="quarter" idx="13"/>
          </p:nvPr>
        </p:nvSpPr>
        <p:spPr bwMode="auto">
          <a:xfrm>
            <a:off x="550863" y="2204864"/>
            <a:ext cx="10082212" cy="3456384"/>
          </a:xfrm>
        </p:spPr>
        <p:txBody>
          <a:bodyPr/>
          <a:lstStyle>
            <a:lvl1pPr>
              <a:spcBef>
                <a:spcPts val="2600"/>
              </a:spcBef>
              <a:defRPr sz="2400"/>
            </a:lvl1pPr>
            <a:lvl2pPr marL="355600" indent="-355600">
              <a:spcBef>
                <a:spcPts val="2100"/>
              </a:spcBef>
              <a:buFont typeface="Kantumruy Pro"/>
              <a:buChar char="—"/>
              <a:defRPr sz="2400"/>
            </a:lvl2pPr>
            <a:lvl3pPr>
              <a:defRPr sz="2000"/>
            </a:lvl3pPr>
            <a:lvl4pPr>
              <a:defRPr sz="1800"/>
            </a:lvl4pPr>
            <a:lvl5pPr>
              <a:defRPr sz="18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251147504"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676696788" name="Fußzeilenplatzhalter 9"/>
          <p:cNvSpPr>
            <a:spLocks noGrp="1"/>
          </p:cNvSpPr>
          <p:nvPr>
            <p:ph type="ftr" sz="quarter" idx="15"/>
          </p:nvPr>
        </p:nvSpPr>
        <p:spPr bwMode="auto"/>
        <p:txBody>
          <a:bodyPr/>
          <a:lstStyle/>
          <a:p>
            <a:pPr>
              <a:defRPr/>
            </a:pPr>
            <a:r>
              <a:rPr lang="de-DE"/>
              <a:t>Name der Präsentation</a:t>
            </a:r>
            <a:endParaRPr/>
          </a:p>
        </p:txBody>
      </p:sp>
      <p:sp>
        <p:nvSpPr>
          <p:cNvPr id="141403245"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Tree>
    <p:extLst>
      <p:ext uri="{BB962C8B-B14F-4D97-AF65-F5344CB8AC3E}">
        <p14:creationId xmlns:p14="http://schemas.microsoft.com/office/powerpoint/2010/main" val="1181813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222BC3-5451-46AA-BAB0-980566804BA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1A2F5AE-D3D7-426E-83C9-A12DA5ED312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D47A479C-ACDE-42ED-9388-6785E5B25E2F}"/>
              </a:ext>
            </a:extLst>
          </p:cNvPr>
          <p:cNvSpPr>
            <a:spLocks noGrp="1"/>
          </p:cNvSpPr>
          <p:nvPr>
            <p:ph type="dt" sz="half" idx="10"/>
          </p:nvPr>
        </p:nvSpPr>
        <p:spPr/>
        <p:txBody>
          <a:bodyPr/>
          <a:lstStyle/>
          <a:p>
            <a:fld id="{F6192247-6F8B-41FC-9278-41EC9731938B}" type="datetimeFigureOut">
              <a:rPr lang="de-DE" smtClean="0"/>
              <a:t>05.02.2026</a:t>
            </a:fld>
            <a:endParaRPr lang="de-DE"/>
          </a:p>
        </p:txBody>
      </p:sp>
      <p:sp>
        <p:nvSpPr>
          <p:cNvPr id="5" name="Fußzeilenplatzhalter 4">
            <a:extLst>
              <a:ext uri="{FF2B5EF4-FFF2-40B4-BE49-F238E27FC236}">
                <a16:creationId xmlns:a16="http://schemas.microsoft.com/office/drawing/2014/main" id="{EF7CCD2A-B2A8-4F68-867C-AC09767FBCD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9E8A0C0-F642-465F-AD52-C06C83F955D2}"/>
              </a:ext>
            </a:extLst>
          </p:cNvPr>
          <p:cNvSpPr>
            <a:spLocks noGrp="1"/>
          </p:cNvSpPr>
          <p:nvPr>
            <p:ph type="sldNum" sz="quarter" idx="12"/>
          </p:nvPr>
        </p:nvSpPr>
        <p:spPr/>
        <p:txBody>
          <a:bodyPr/>
          <a:lstStyle/>
          <a:p>
            <a:fld id="{922093EB-91FF-4CEF-A0C9-6694411F7890}" type="slidenum">
              <a:rPr lang="de-DE" smtClean="0"/>
              <a:t>‹Nr.›</a:t>
            </a:fld>
            <a:endParaRPr lang="de-DE"/>
          </a:p>
        </p:txBody>
      </p:sp>
    </p:spTree>
    <p:extLst>
      <p:ext uri="{BB962C8B-B14F-4D97-AF65-F5344CB8AC3E}">
        <p14:creationId xmlns:p14="http://schemas.microsoft.com/office/powerpoint/2010/main" val="41504463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preserve="1" userDrawn="1">
  <p:cSld name="Titel Bild links Inhalt ">
    <p:spTree>
      <p:nvGrpSpPr>
        <p:cNvPr id="1" name=""/>
        <p:cNvGrpSpPr/>
        <p:nvPr/>
      </p:nvGrpSpPr>
      <p:grpSpPr bwMode="auto">
        <a:xfrm>
          <a:off x="0" y="0"/>
          <a:ext cx="0" cy="0"/>
          <a:chOff x="0" y="0"/>
          <a:chExt cx="0" cy="0"/>
        </a:xfrm>
      </p:grpSpPr>
      <p:sp>
        <p:nvSpPr>
          <p:cNvPr id="1609103119" name="Titel 1"/>
          <p:cNvSpPr>
            <a:spLocks noGrp="1"/>
          </p:cNvSpPr>
          <p:nvPr>
            <p:ph type="title"/>
          </p:nvPr>
        </p:nvSpPr>
        <p:spPr bwMode="auto"/>
        <p:txBody>
          <a:bodyPr/>
          <a:lstStyle/>
          <a:p>
            <a:pPr>
              <a:defRPr/>
            </a:pPr>
            <a:r>
              <a:rPr lang="de-DE"/>
              <a:t>Mastertitelformat bearbeiten</a:t>
            </a:r>
            <a:endParaRPr/>
          </a:p>
        </p:txBody>
      </p:sp>
      <p:sp>
        <p:nvSpPr>
          <p:cNvPr id="1218550373" name="Textplatzhalter 7"/>
          <p:cNvSpPr>
            <a:spLocks noGrp="1"/>
          </p:cNvSpPr>
          <p:nvPr>
            <p:ph type="body" sz="quarter" idx="13"/>
          </p:nvPr>
        </p:nvSpPr>
        <p:spPr bwMode="auto">
          <a:xfrm>
            <a:off x="5951984" y="2276872"/>
            <a:ext cx="4681091" cy="3384375"/>
          </a:xfrm>
        </p:spPr>
        <p:txBody>
          <a:bodyPr/>
          <a:lstStyle>
            <a:lvl1pPr>
              <a:lnSpc>
                <a:spcPct val="100000"/>
              </a:lnSpc>
              <a:spcBef>
                <a:spcPts val="2600"/>
              </a:spcBef>
              <a:defRPr sz="2400"/>
            </a:lvl1pPr>
            <a:lvl2pPr marL="355600" indent="-355600">
              <a:lnSpc>
                <a:spcPct val="100000"/>
              </a:lnSpc>
              <a:spcBef>
                <a:spcPts val="2100"/>
              </a:spcBef>
              <a:buFont typeface="Kantumruy Pro"/>
              <a:buChar char="—"/>
              <a:defRPr sz="2400"/>
            </a:lvl2pPr>
            <a:lvl3pPr>
              <a:lnSpc>
                <a:spcPct val="100000"/>
              </a:lnSpc>
              <a:defRPr sz="2000"/>
            </a:lvl3pPr>
            <a:lvl4pPr>
              <a:lnSpc>
                <a:spcPct val="100000"/>
              </a:lnSpc>
              <a:defRPr sz="1800"/>
            </a:lvl4pPr>
            <a:lvl5pPr>
              <a:lnSpc>
                <a:spcPct val="100000"/>
              </a:lnSpc>
              <a:defRPr sz="18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979508864"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2145009771" name="Fußzeilenplatzhalter 9"/>
          <p:cNvSpPr>
            <a:spLocks noGrp="1"/>
          </p:cNvSpPr>
          <p:nvPr>
            <p:ph type="ftr" sz="quarter" idx="15"/>
          </p:nvPr>
        </p:nvSpPr>
        <p:spPr bwMode="auto"/>
        <p:txBody>
          <a:bodyPr/>
          <a:lstStyle/>
          <a:p>
            <a:pPr>
              <a:defRPr/>
            </a:pPr>
            <a:r>
              <a:rPr lang="de-DE"/>
              <a:t>Name der Präsentation</a:t>
            </a:r>
            <a:endParaRPr/>
          </a:p>
        </p:txBody>
      </p:sp>
      <p:sp>
        <p:nvSpPr>
          <p:cNvPr id="426060069"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385154811" name="Bildplatzhalter 5"/>
          <p:cNvSpPr>
            <a:spLocks noGrp="1"/>
          </p:cNvSpPr>
          <p:nvPr>
            <p:ph type="pic" sz="quarter" idx="17"/>
          </p:nvPr>
        </p:nvSpPr>
        <p:spPr bwMode="auto">
          <a:xfrm>
            <a:off x="550862" y="2132856"/>
            <a:ext cx="5026026" cy="3474314"/>
          </a:xfrm>
        </p:spPr>
        <p:txBody>
          <a:bodyPr/>
          <a:lstStyle/>
          <a:p>
            <a:pPr>
              <a:defRPr/>
            </a:pPr>
            <a:r>
              <a:rPr lang="de-DE"/>
              <a:t>Bild durch Klicken auf Symbol hinzufügen</a:t>
            </a:r>
            <a:endParaRPr/>
          </a:p>
        </p:txBody>
      </p:sp>
    </p:spTree>
    <p:extLst>
      <p:ext uri="{BB962C8B-B14F-4D97-AF65-F5344CB8AC3E}">
        <p14:creationId xmlns:p14="http://schemas.microsoft.com/office/powerpoint/2010/main" val="6300092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preserve="1" userDrawn="1">
  <p:cSld name="Seite mit Tabelle">
    <p:spTree>
      <p:nvGrpSpPr>
        <p:cNvPr id="1" name=""/>
        <p:cNvGrpSpPr/>
        <p:nvPr/>
      </p:nvGrpSpPr>
      <p:grpSpPr bwMode="auto">
        <a:xfrm>
          <a:off x="0" y="0"/>
          <a:ext cx="0" cy="0"/>
          <a:chOff x="0" y="0"/>
          <a:chExt cx="0" cy="0"/>
        </a:xfrm>
      </p:grpSpPr>
      <p:sp>
        <p:nvSpPr>
          <p:cNvPr id="203500283" name="Titel 1"/>
          <p:cNvSpPr>
            <a:spLocks noGrp="1"/>
          </p:cNvSpPr>
          <p:nvPr>
            <p:ph type="title"/>
          </p:nvPr>
        </p:nvSpPr>
        <p:spPr bwMode="auto"/>
        <p:txBody>
          <a:bodyPr/>
          <a:lstStyle/>
          <a:p>
            <a:pPr>
              <a:defRPr/>
            </a:pPr>
            <a:r>
              <a:rPr lang="de-DE"/>
              <a:t>Mastertitelformat bearbeiten</a:t>
            </a:r>
            <a:endParaRPr/>
          </a:p>
        </p:txBody>
      </p:sp>
      <p:sp>
        <p:nvSpPr>
          <p:cNvPr id="810330235"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294367438" name="Fußzeilenplatzhalter 9"/>
          <p:cNvSpPr>
            <a:spLocks noGrp="1"/>
          </p:cNvSpPr>
          <p:nvPr>
            <p:ph type="ftr" sz="quarter" idx="15"/>
          </p:nvPr>
        </p:nvSpPr>
        <p:spPr bwMode="auto"/>
        <p:txBody>
          <a:bodyPr/>
          <a:lstStyle/>
          <a:p>
            <a:pPr>
              <a:defRPr/>
            </a:pPr>
            <a:r>
              <a:rPr lang="de-DE"/>
              <a:t>Name der Präsentation</a:t>
            </a:r>
            <a:endParaRPr/>
          </a:p>
        </p:txBody>
      </p:sp>
      <p:sp>
        <p:nvSpPr>
          <p:cNvPr id="1770070053"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2130934020" name="Tabellenplatzhalter 5"/>
          <p:cNvSpPr>
            <a:spLocks noGrp="1"/>
          </p:cNvSpPr>
          <p:nvPr>
            <p:ph type="tbl" sz="quarter" idx="17" hasCustomPrompt="1"/>
          </p:nvPr>
        </p:nvSpPr>
        <p:spPr bwMode="auto">
          <a:xfrm>
            <a:off x="550863" y="1772815"/>
            <a:ext cx="10082212" cy="3743747"/>
          </a:xfrm>
        </p:spPr>
        <p:txBody>
          <a:bodyPr/>
          <a:lstStyle>
            <a:lvl1pPr>
              <a:defRPr sz="1600" spc="0"/>
            </a:lvl1pPr>
          </a:lstStyle>
          <a:p>
            <a:pPr>
              <a:defRPr/>
            </a:pPr>
            <a:r>
              <a:rPr lang="de-DE"/>
              <a:t>Tabellenbeispiel im Master-Deck</a:t>
            </a:r>
            <a:endParaRPr/>
          </a:p>
        </p:txBody>
      </p:sp>
    </p:spTree>
    <p:extLst>
      <p:ext uri="{BB962C8B-B14F-4D97-AF65-F5344CB8AC3E}">
        <p14:creationId xmlns:p14="http://schemas.microsoft.com/office/powerpoint/2010/main" val="17562044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preserve="1" userDrawn="1">
  <p:cSld name="Seite mit Diagramm Quelle links">
    <p:spTree>
      <p:nvGrpSpPr>
        <p:cNvPr id="1" name=""/>
        <p:cNvGrpSpPr/>
        <p:nvPr/>
      </p:nvGrpSpPr>
      <p:grpSpPr bwMode="auto">
        <a:xfrm>
          <a:off x="0" y="0"/>
          <a:ext cx="0" cy="0"/>
          <a:chOff x="0" y="0"/>
          <a:chExt cx="0" cy="0"/>
        </a:xfrm>
      </p:grpSpPr>
      <p:sp>
        <p:nvSpPr>
          <p:cNvPr id="1583006770" name="Titel 1"/>
          <p:cNvSpPr>
            <a:spLocks noGrp="1"/>
          </p:cNvSpPr>
          <p:nvPr>
            <p:ph type="title"/>
          </p:nvPr>
        </p:nvSpPr>
        <p:spPr bwMode="auto"/>
        <p:txBody>
          <a:bodyPr/>
          <a:lstStyle/>
          <a:p>
            <a:pPr>
              <a:defRPr/>
            </a:pPr>
            <a:r>
              <a:rPr lang="de-DE"/>
              <a:t>Mastertitelformat bearbeiten</a:t>
            </a:r>
            <a:endParaRPr/>
          </a:p>
        </p:txBody>
      </p:sp>
      <p:sp>
        <p:nvSpPr>
          <p:cNvPr id="1976302298"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1013393826" name="Fußzeilenplatzhalter 9"/>
          <p:cNvSpPr>
            <a:spLocks noGrp="1"/>
          </p:cNvSpPr>
          <p:nvPr>
            <p:ph type="ftr" sz="quarter" idx="15"/>
          </p:nvPr>
        </p:nvSpPr>
        <p:spPr bwMode="auto"/>
        <p:txBody>
          <a:bodyPr/>
          <a:lstStyle/>
          <a:p>
            <a:pPr>
              <a:defRPr/>
            </a:pPr>
            <a:r>
              <a:rPr lang="de-DE"/>
              <a:t>Name der Präsentation</a:t>
            </a:r>
            <a:endParaRPr/>
          </a:p>
        </p:txBody>
      </p:sp>
      <p:sp>
        <p:nvSpPr>
          <p:cNvPr id="440816770"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925583734" name="Diagrammplatzhalter 3"/>
          <p:cNvSpPr>
            <a:spLocks noGrp="1"/>
          </p:cNvSpPr>
          <p:nvPr>
            <p:ph type="chart" sz="quarter" idx="17"/>
          </p:nvPr>
        </p:nvSpPr>
        <p:spPr bwMode="auto">
          <a:xfrm>
            <a:off x="550863" y="1700212"/>
            <a:ext cx="10082212" cy="3673003"/>
          </a:xfrm>
        </p:spPr>
        <p:txBody>
          <a:bodyPr/>
          <a:lstStyle/>
          <a:p>
            <a:pPr>
              <a:defRPr/>
            </a:pPr>
            <a:r>
              <a:rPr lang="de-DE"/>
              <a:t>Diagramm durch Klicken auf Symbol hinzufügen</a:t>
            </a:r>
            <a:endParaRPr/>
          </a:p>
        </p:txBody>
      </p:sp>
      <p:sp>
        <p:nvSpPr>
          <p:cNvPr id="1047269995" name="Textplatzhalter 11"/>
          <p:cNvSpPr>
            <a:spLocks noGrp="1"/>
          </p:cNvSpPr>
          <p:nvPr>
            <p:ph type="body" sz="quarter" idx="18" hasCustomPrompt="1"/>
          </p:nvPr>
        </p:nvSpPr>
        <p:spPr bwMode="auto">
          <a:xfrm>
            <a:off x="550863" y="5464274"/>
            <a:ext cx="6265217" cy="649287"/>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defRPr/>
            </a:pPr>
            <a:r>
              <a:rPr lang="de-DE"/>
              <a:t>Quelle einfügen</a:t>
            </a:r>
            <a:endParaRPr/>
          </a:p>
        </p:txBody>
      </p:sp>
    </p:spTree>
    <p:extLst>
      <p:ext uri="{BB962C8B-B14F-4D97-AF65-F5344CB8AC3E}">
        <p14:creationId xmlns:p14="http://schemas.microsoft.com/office/powerpoint/2010/main" val="26220886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preserve="1" userDrawn="1">
  <p:cSld name="Seite mit Diagramm Quelle rechts">
    <p:spTree>
      <p:nvGrpSpPr>
        <p:cNvPr id="1" name=""/>
        <p:cNvGrpSpPr/>
        <p:nvPr/>
      </p:nvGrpSpPr>
      <p:grpSpPr bwMode="auto">
        <a:xfrm>
          <a:off x="0" y="0"/>
          <a:ext cx="0" cy="0"/>
          <a:chOff x="0" y="0"/>
          <a:chExt cx="0" cy="0"/>
        </a:xfrm>
      </p:grpSpPr>
      <p:sp>
        <p:nvSpPr>
          <p:cNvPr id="1506899511" name="Titel 1"/>
          <p:cNvSpPr>
            <a:spLocks noGrp="1"/>
          </p:cNvSpPr>
          <p:nvPr>
            <p:ph type="title"/>
          </p:nvPr>
        </p:nvSpPr>
        <p:spPr bwMode="auto"/>
        <p:txBody>
          <a:bodyPr/>
          <a:lstStyle/>
          <a:p>
            <a:pPr>
              <a:defRPr/>
            </a:pPr>
            <a:r>
              <a:rPr lang="de-DE"/>
              <a:t>Mastertitelformat bearbeiten</a:t>
            </a:r>
            <a:endParaRPr/>
          </a:p>
        </p:txBody>
      </p:sp>
      <p:sp>
        <p:nvSpPr>
          <p:cNvPr id="2013339738"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636074365" name="Fußzeilenplatzhalter 9"/>
          <p:cNvSpPr>
            <a:spLocks noGrp="1"/>
          </p:cNvSpPr>
          <p:nvPr>
            <p:ph type="ftr" sz="quarter" idx="15"/>
          </p:nvPr>
        </p:nvSpPr>
        <p:spPr bwMode="auto"/>
        <p:txBody>
          <a:bodyPr/>
          <a:lstStyle/>
          <a:p>
            <a:pPr>
              <a:defRPr/>
            </a:pPr>
            <a:r>
              <a:rPr lang="de-DE"/>
              <a:t>Name der Präsentation</a:t>
            </a:r>
            <a:endParaRPr/>
          </a:p>
        </p:txBody>
      </p:sp>
      <p:sp>
        <p:nvSpPr>
          <p:cNvPr id="1172998356"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53625736" name="Diagrammplatzhalter 3"/>
          <p:cNvSpPr>
            <a:spLocks noGrp="1"/>
          </p:cNvSpPr>
          <p:nvPr>
            <p:ph type="chart" sz="quarter" idx="17"/>
          </p:nvPr>
        </p:nvSpPr>
        <p:spPr bwMode="auto">
          <a:xfrm>
            <a:off x="550863" y="1700212"/>
            <a:ext cx="10082212" cy="3673003"/>
          </a:xfrm>
        </p:spPr>
        <p:txBody>
          <a:bodyPr/>
          <a:lstStyle/>
          <a:p>
            <a:pPr>
              <a:defRPr/>
            </a:pPr>
            <a:r>
              <a:rPr lang="de-DE"/>
              <a:t>Diagramm durch Klicken auf Symbol hinzufügen</a:t>
            </a:r>
            <a:endParaRPr/>
          </a:p>
        </p:txBody>
      </p:sp>
      <p:sp>
        <p:nvSpPr>
          <p:cNvPr id="329542592" name="Textplatzhalter 11"/>
          <p:cNvSpPr>
            <a:spLocks noGrp="1"/>
          </p:cNvSpPr>
          <p:nvPr>
            <p:ph type="body" sz="quarter" idx="18" hasCustomPrompt="1"/>
          </p:nvPr>
        </p:nvSpPr>
        <p:spPr bwMode="auto">
          <a:xfrm>
            <a:off x="7392144" y="5013176"/>
            <a:ext cx="4248993" cy="1080120"/>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defRPr/>
            </a:pPr>
            <a:r>
              <a:rPr lang="de-DE"/>
              <a:t>Quelle einfügen</a:t>
            </a:r>
            <a:endParaRPr/>
          </a:p>
        </p:txBody>
      </p:sp>
    </p:spTree>
    <p:extLst>
      <p:ext uri="{BB962C8B-B14F-4D97-AF65-F5344CB8AC3E}">
        <p14:creationId xmlns:p14="http://schemas.microsoft.com/office/powerpoint/2010/main" val="80907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1020175683" name="Titel 1"/>
          <p:cNvSpPr>
            <a:spLocks noGrp="1"/>
          </p:cNvSpPr>
          <p:nvPr>
            <p:ph type="title"/>
          </p:nvPr>
        </p:nvSpPr>
        <p:spPr bwMode="auto"/>
        <p:txBody>
          <a:bodyPr/>
          <a:lstStyle/>
          <a:p>
            <a:pPr>
              <a:defRPr/>
            </a:pPr>
            <a:r>
              <a:rPr lang="de-DE"/>
              <a:t>Mastertitelformat bearbeiten</a:t>
            </a:r>
            <a:endParaRPr/>
          </a:p>
        </p:txBody>
      </p:sp>
      <p:sp>
        <p:nvSpPr>
          <p:cNvPr id="2073200997" name="Datumsplatzhalter 5"/>
          <p:cNvSpPr>
            <a:spLocks noGrp="1"/>
          </p:cNvSpPr>
          <p:nvPr>
            <p:ph type="dt" sz="half" idx="10"/>
          </p:nvPr>
        </p:nvSpPr>
        <p:spPr bwMode="auto"/>
        <p:txBody>
          <a:bodyPr/>
          <a:lstStyle/>
          <a:p>
            <a:pPr>
              <a:defRPr/>
            </a:pPr>
            <a:fld id="{FE511B28-C911-483C-B3A5-9C122110C1C1}" type="datetime1">
              <a:rPr lang="de-DE"/>
              <a:t>05.02.2026</a:t>
            </a:fld>
            <a:endParaRPr lang="de-DE"/>
          </a:p>
        </p:txBody>
      </p:sp>
      <p:sp>
        <p:nvSpPr>
          <p:cNvPr id="723086821" name="Fußzeilenplatzhalter 6"/>
          <p:cNvSpPr>
            <a:spLocks noGrp="1"/>
          </p:cNvSpPr>
          <p:nvPr>
            <p:ph type="ftr" sz="quarter" idx="11"/>
          </p:nvPr>
        </p:nvSpPr>
        <p:spPr bwMode="auto"/>
        <p:txBody>
          <a:bodyPr/>
          <a:lstStyle/>
          <a:p>
            <a:pPr>
              <a:defRPr/>
            </a:pPr>
            <a:r>
              <a:rPr lang="de-DE"/>
              <a:t>Name der Präsentation</a:t>
            </a:r>
            <a:endParaRPr/>
          </a:p>
        </p:txBody>
      </p:sp>
      <p:sp>
        <p:nvSpPr>
          <p:cNvPr id="314645968" name="Foliennummernplatzhalter 7"/>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Tree>
    <p:extLst>
      <p:ext uri="{BB962C8B-B14F-4D97-AF65-F5344CB8AC3E}">
        <p14:creationId xmlns:p14="http://schemas.microsoft.com/office/powerpoint/2010/main" val="24902607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PhAnim="0" preserve="1" userDrawn="1">
  <p:cSld name="Nächste Schritte">
    <p:spTree>
      <p:nvGrpSpPr>
        <p:cNvPr id="1" name=""/>
        <p:cNvGrpSpPr/>
        <p:nvPr/>
      </p:nvGrpSpPr>
      <p:grpSpPr bwMode="auto">
        <a:xfrm>
          <a:off x="0" y="0"/>
          <a:ext cx="0" cy="0"/>
          <a:chOff x="0" y="0"/>
          <a:chExt cx="0" cy="0"/>
        </a:xfrm>
      </p:grpSpPr>
      <p:sp>
        <p:nvSpPr>
          <p:cNvPr id="560882021" name="Titel 1"/>
          <p:cNvSpPr>
            <a:spLocks noGrp="1"/>
          </p:cNvSpPr>
          <p:nvPr>
            <p:ph type="title"/>
          </p:nvPr>
        </p:nvSpPr>
        <p:spPr bwMode="auto"/>
        <p:txBody>
          <a:bodyPr/>
          <a:lstStyle/>
          <a:p>
            <a:pPr>
              <a:defRPr/>
            </a:pPr>
            <a:r>
              <a:rPr lang="de-DE"/>
              <a:t>Mastertitelformat bearbeiten</a:t>
            </a:r>
            <a:endParaRPr/>
          </a:p>
        </p:txBody>
      </p:sp>
      <p:sp>
        <p:nvSpPr>
          <p:cNvPr id="1043531263" name="Datumsplatzhalter 5"/>
          <p:cNvSpPr>
            <a:spLocks noGrp="1"/>
          </p:cNvSpPr>
          <p:nvPr>
            <p:ph type="dt" sz="half" idx="10"/>
          </p:nvPr>
        </p:nvSpPr>
        <p:spPr bwMode="auto"/>
        <p:txBody>
          <a:bodyPr/>
          <a:lstStyle/>
          <a:p>
            <a:pPr>
              <a:defRPr/>
            </a:pPr>
            <a:fld id="{FE511B28-C911-483C-B3A5-9C122110C1C1}" type="datetime1">
              <a:rPr lang="de-DE"/>
              <a:t>05.02.2026</a:t>
            </a:fld>
            <a:endParaRPr lang="de-DE"/>
          </a:p>
        </p:txBody>
      </p:sp>
      <p:sp>
        <p:nvSpPr>
          <p:cNvPr id="1273929887" name="Fußzeilenplatzhalter 6"/>
          <p:cNvSpPr>
            <a:spLocks noGrp="1"/>
          </p:cNvSpPr>
          <p:nvPr>
            <p:ph type="ftr" sz="quarter" idx="11"/>
          </p:nvPr>
        </p:nvSpPr>
        <p:spPr bwMode="auto"/>
        <p:txBody>
          <a:bodyPr/>
          <a:lstStyle/>
          <a:p>
            <a:pPr>
              <a:defRPr/>
            </a:pPr>
            <a:r>
              <a:rPr lang="de-DE"/>
              <a:t>Name der Präsentation</a:t>
            </a:r>
            <a:endParaRPr/>
          </a:p>
        </p:txBody>
      </p:sp>
      <p:sp>
        <p:nvSpPr>
          <p:cNvPr id="1727642525" name="Foliennummernplatzhalter 7"/>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cxnSp>
        <p:nvCxnSpPr>
          <p:cNvPr id="1837126647" name="Gerader Verbinder 8"/>
          <p:cNvCxnSpPr/>
          <p:nvPr userDrawn="1"/>
        </p:nvCxnSpPr>
        <p:spPr bwMode="auto">
          <a:xfrm>
            <a:off x="569342"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9911644" name="Gerader Verbinder 9"/>
          <p:cNvCxnSpPr/>
          <p:nvPr userDrawn="1"/>
        </p:nvCxnSpPr>
        <p:spPr bwMode="auto">
          <a:xfrm>
            <a:off x="569342"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95620751" name="Textplatzhalter 11"/>
          <p:cNvSpPr>
            <a:spLocks noGrp="1"/>
          </p:cNvSpPr>
          <p:nvPr>
            <p:ph type="body" sz="quarter" idx="13" hasCustomPrompt="1"/>
          </p:nvPr>
        </p:nvSpPr>
        <p:spPr bwMode="auto">
          <a:xfrm>
            <a:off x="572046" y="2651024"/>
            <a:ext cx="2283594" cy="695062"/>
          </a:xfrm>
        </p:spPr>
        <p:txBody>
          <a:bodyPr wrap="square">
            <a:spAutoFit/>
          </a:bodyPr>
          <a:lstStyle>
            <a:lvl1pPr algn="ctr">
              <a:defRPr sz="4200"/>
            </a:lvl1pPr>
          </a:lstStyle>
          <a:p>
            <a:pPr lvl="0">
              <a:defRPr/>
            </a:pPr>
            <a:r>
              <a:rPr lang="de-DE"/>
              <a:t>MM.JJJJ</a:t>
            </a:r>
            <a:endParaRPr/>
          </a:p>
        </p:txBody>
      </p:sp>
      <p:sp>
        <p:nvSpPr>
          <p:cNvPr id="387241180" name="Textplatzhalter 13"/>
          <p:cNvSpPr>
            <a:spLocks noGrp="1"/>
          </p:cNvSpPr>
          <p:nvPr>
            <p:ph type="body" sz="quarter" idx="14"/>
          </p:nvPr>
        </p:nvSpPr>
        <p:spPr bwMode="auto">
          <a:xfrm>
            <a:off x="569913"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295112276" name="Gleichschenkliges Dreieck 14"/>
          <p:cNvSpPr/>
          <p:nvPr userDrawn="1"/>
        </p:nvSpPr>
        <p:spPr bwMode="auto">
          <a:xfrm rot="5400000">
            <a:off x="325053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a:solidFill>
                <a:schemeClr val="tx1"/>
              </a:solidFill>
            </a:endParaRPr>
          </a:p>
        </p:txBody>
      </p:sp>
      <p:cxnSp>
        <p:nvCxnSpPr>
          <p:cNvPr id="276336477" name="Gerader Verbinder 15"/>
          <p:cNvCxnSpPr/>
          <p:nvPr userDrawn="1"/>
        </p:nvCxnSpPr>
        <p:spPr bwMode="auto">
          <a:xfrm>
            <a:off x="4408537"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0721216" name="Gerader Verbinder 16"/>
          <p:cNvCxnSpPr/>
          <p:nvPr userDrawn="1"/>
        </p:nvCxnSpPr>
        <p:spPr bwMode="auto">
          <a:xfrm>
            <a:off x="4408537"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77791912" name="Textplatzhalter 11"/>
          <p:cNvSpPr>
            <a:spLocks noGrp="1"/>
          </p:cNvSpPr>
          <p:nvPr>
            <p:ph type="body" sz="quarter" idx="15" hasCustomPrompt="1"/>
          </p:nvPr>
        </p:nvSpPr>
        <p:spPr bwMode="auto">
          <a:xfrm>
            <a:off x="4408537" y="2651024"/>
            <a:ext cx="2283594" cy="695062"/>
          </a:xfrm>
        </p:spPr>
        <p:txBody>
          <a:bodyPr wrap="square">
            <a:spAutoFit/>
          </a:bodyPr>
          <a:lstStyle>
            <a:lvl1pPr algn="ctr">
              <a:defRPr sz="4200"/>
            </a:lvl1pPr>
          </a:lstStyle>
          <a:p>
            <a:pPr lvl="0">
              <a:defRPr/>
            </a:pPr>
            <a:r>
              <a:rPr lang="de-DE"/>
              <a:t>MM.JJJJ</a:t>
            </a:r>
            <a:endParaRPr/>
          </a:p>
        </p:txBody>
      </p:sp>
      <p:sp>
        <p:nvSpPr>
          <p:cNvPr id="320036225" name="Textplatzhalter 13"/>
          <p:cNvSpPr>
            <a:spLocks noGrp="1"/>
          </p:cNvSpPr>
          <p:nvPr>
            <p:ph type="body" sz="quarter" idx="16"/>
          </p:nvPr>
        </p:nvSpPr>
        <p:spPr bwMode="auto">
          <a:xfrm>
            <a:off x="4408537"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74481007" name="Gleichschenkliges Dreieck 14"/>
          <p:cNvSpPr/>
          <p:nvPr userDrawn="1"/>
        </p:nvSpPr>
        <p:spPr bwMode="auto">
          <a:xfrm rot="5400000">
            <a:off x="700400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a:solidFill>
                <a:schemeClr val="tx1"/>
              </a:solidFill>
            </a:endParaRPr>
          </a:p>
        </p:txBody>
      </p:sp>
      <p:cxnSp>
        <p:nvCxnSpPr>
          <p:cNvPr id="294126810" name="Gerader Verbinder 20"/>
          <p:cNvCxnSpPr/>
          <p:nvPr userDrawn="1"/>
        </p:nvCxnSpPr>
        <p:spPr bwMode="auto">
          <a:xfrm>
            <a:off x="8206260" y="2636913"/>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8198155" name="Gerader Verbinder 21"/>
          <p:cNvCxnSpPr/>
          <p:nvPr userDrawn="1"/>
        </p:nvCxnSpPr>
        <p:spPr bwMode="auto">
          <a:xfrm>
            <a:off x="8206260" y="3284985"/>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3518335" name="Textplatzhalter 11"/>
          <p:cNvSpPr>
            <a:spLocks noGrp="1"/>
          </p:cNvSpPr>
          <p:nvPr>
            <p:ph type="body" sz="quarter" idx="17" hasCustomPrompt="1"/>
          </p:nvPr>
        </p:nvSpPr>
        <p:spPr bwMode="auto">
          <a:xfrm>
            <a:off x="8208964" y="2651025"/>
            <a:ext cx="2283594" cy="695062"/>
          </a:xfrm>
        </p:spPr>
        <p:txBody>
          <a:bodyPr wrap="square">
            <a:spAutoFit/>
          </a:bodyPr>
          <a:lstStyle>
            <a:lvl1pPr algn="ctr">
              <a:defRPr sz="4200"/>
            </a:lvl1pPr>
          </a:lstStyle>
          <a:p>
            <a:pPr lvl="0">
              <a:defRPr/>
            </a:pPr>
            <a:r>
              <a:rPr lang="de-DE"/>
              <a:t>MM.JJJJ</a:t>
            </a:r>
            <a:endParaRPr/>
          </a:p>
        </p:txBody>
      </p:sp>
      <p:sp>
        <p:nvSpPr>
          <p:cNvPr id="1999373163" name="Textplatzhalter 13"/>
          <p:cNvSpPr>
            <a:spLocks noGrp="1"/>
          </p:cNvSpPr>
          <p:nvPr>
            <p:ph type="body" sz="quarter" idx="18"/>
          </p:nvPr>
        </p:nvSpPr>
        <p:spPr bwMode="auto">
          <a:xfrm>
            <a:off x="8206831" y="3789364"/>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2091282467" name="Gleichschenkliges Dreieck 14"/>
          <p:cNvSpPr/>
          <p:nvPr userDrawn="1"/>
        </p:nvSpPr>
        <p:spPr bwMode="auto">
          <a:xfrm rot="5400000">
            <a:off x="10936692" y="2759365"/>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a:solidFill>
                <a:schemeClr val="tx1"/>
              </a:solidFill>
            </a:endParaRPr>
          </a:p>
        </p:txBody>
      </p:sp>
    </p:spTree>
    <p:extLst>
      <p:ext uri="{BB962C8B-B14F-4D97-AF65-F5344CB8AC3E}">
        <p14:creationId xmlns:p14="http://schemas.microsoft.com/office/powerpoint/2010/main" val="3635649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PhAnim="0" preserve="1" userDrawn="1">
  <p:cSld name="3 Fotos mit Untertiteln">
    <p:spTree>
      <p:nvGrpSpPr>
        <p:cNvPr id="1" name=""/>
        <p:cNvGrpSpPr/>
        <p:nvPr/>
      </p:nvGrpSpPr>
      <p:grpSpPr bwMode="auto">
        <a:xfrm>
          <a:off x="0" y="0"/>
          <a:ext cx="0" cy="0"/>
          <a:chOff x="0" y="0"/>
          <a:chExt cx="0" cy="0"/>
        </a:xfrm>
      </p:grpSpPr>
      <p:sp>
        <p:nvSpPr>
          <p:cNvPr id="617605938" name="Titel 1"/>
          <p:cNvSpPr>
            <a:spLocks noGrp="1"/>
          </p:cNvSpPr>
          <p:nvPr>
            <p:ph type="title"/>
          </p:nvPr>
        </p:nvSpPr>
        <p:spPr bwMode="auto"/>
        <p:txBody>
          <a:bodyPr/>
          <a:lstStyle/>
          <a:p>
            <a:pPr>
              <a:defRPr/>
            </a:pPr>
            <a:r>
              <a:rPr lang="de-DE"/>
              <a:t>Mastertitelformat bearbeiten</a:t>
            </a:r>
            <a:endParaRPr/>
          </a:p>
        </p:txBody>
      </p:sp>
      <p:sp>
        <p:nvSpPr>
          <p:cNvPr id="943758938" name="Datumsplatzhalter 5"/>
          <p:cNvSpPr>
            <a:spLocks noGrp="1"/>
          </p:cNvSpPr>
          <p:nvPr>
            <p:ph type="dt" sz="half" idx="10"/>
          </p:nvPr>
        </p:nvSpPr>
        <p:spPr bwMode="auto"/>
        <p:txBody>
          <a:bodyPr/>
          <a:lstStyle/>
          <a:p>
            <a:pPr>
              <a:defRPr/>
            </a:pPr>
            <a:fld id="{FE511B28-C911-483C-B3A5-9C122110C1C1}" type="datetime1">
              <a:rPr lang="de-DE"/>
              <a:t>05.02.2026</a:t>
            </a:fld>
            <a:endParaRPr lang="de-DE"/>
          </a:p>
        </p:txBody>
      </p:sp>
      <p:sp>
        <p:nvSpPr>
          <p:cNvPr id="1810072748" name="Fußzeilenplatzhalter 6"/>
          <p:cNvSpPr>
            <a:spLocks noGrp="1"/>
          </p:cNvSpPr>
          <p:nvPr>
            <p:ph type="ftr" sz="quarter" idx="11"/>
          </p:nvPr>
        </p:nvSpPr>
        <p:spPr bwMode="auto"/>
        <p:txBody>
          <a:bodyPr/>
          <a:lstStyle/>
          <a:p>
            <a:pPr>
              <a:defRPr/>
            </a:pPr>
            <a:r>
              <a:rPr lang="de-DE"/>
              <a:t>Name der Präsentation</a:t>
            </a:r>
            <a:endParaRPr/>
          </a:p>
        </p:txBody>
      </p:sp>
      <p:sp>
        <p:nvSpPr>
          <p:cNvPr id="939022164" name="Foliennummernplatzhalter 7"/>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
        <p:nvSpPr>
          <p:cNvPr id="928580268" name="Textplatzhalter 13"/>
          <p:cNvSpPr>
            <a:spLocks noGrp="1"/>
          </p:cNvSpPr>
          <p:nvPr>
            <p:ph type="body" sz="quarter" idx="14"/>
          </p:nvPr>
        </p:nvSpPr>
        <p:spPr bwMode="auto">
          <a:xfrm>
            <a:off x="550863"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1063325295" name="Textplatzhalter 13"/>
          <p:cNvSpPr>
            <a:spLocks noGrp="1"/>
          </p:cNvSpPr>
          <p:nvPr>
            <p:ph type="body" sz="quarter" idx="16"/>
          </p:nvPr>
        </p:nvSpPr>
        <p:spPr bwMode="auto">
          <a:xfrm>
            <a:off x="4497276"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101806450" name="Textplatzhalter 13"/>
          <p:cNvSpPr>
            <a:spLocks noGrp="1"/>
          </p:cNvSpPr>
          <p:nvPr>
            <p:ph type="body" sz="quarter" idx="18"/>
          </p:nvPr>
        </p:nvSpPr>
        <p:spPr bwMode="auto">
          <a:xfrm>
            <a:off x="8443689" y="4930310"/>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298575883" name="Bildplatzhalter 10"/>
          <p:cNvSpPr>
            <a:spLocks noGrp="1"/>
          </p:cNvSpPr>
          <p:nvPr>
            <p:ph type="pic" sz="quarter" idx="19" hasCustomPrompt="1"/>
          </p:nvPr>
        </p:nvSpPr>
        <p:spPr bwMode="auto">
          <a:xfrm>
            <a:off x="550863" y="2114550"/>
            <a:ext cx="2554287" cy="2554288"/>
          </a:xfrm>
          <a:prstGeom prst="rect">
            <a:avLst/>
          </a:prstGeom>
          <a:solidFill>
            <a:schemeClr val="bg2"/>
          </a:solidFill>
        </p:spPr>
        <p:txBody>
          <a:bodyPr/>
          <a:lstStyle>
            <a:lvl1pPr>
              <a:defRPr/>
            </a:lvl1pPr>
          </a:lstStyle>
          <a:p>
            <a:pPr>
              <a:defRPr/>
            </a:pPr>
            <a:r>
              <a:rPr lang="de-DE"/>
              <a:t>Bild einfügen</a:t>
            </a:r>
            <a:endParaRPr/>
          </a:p>
        </p:txBody>
      </p:sp>
      <p:sp>
        <p:nvSpPr>
          <p:cNvPr id="509154818" name="Bildplatzhalter 10"/>
          <p:cNvSpPr>
            <a:spLocks noGrp="1"/>
          </p:cNvSpPr>
          <p:nvPr>
            <p:ph type="pic" sz="quarter" idx="20" hasCustomPrompt="1"/>
          </p:nvPr>
        </p:nvSpPr>
        <p:spPr bwMode="auto">
          <a:xfrm>
            <a:off x="8443689" y="2114550"/>
            <a:ext cx="2554287" cy="2554288"/>
          </a:xfrm>
          <a:prstGeom prst="rect">
            <a:avLst/>
          </a:prstGeom>
          <a:solidFill>
            <a:schemeClr val="bg2"/>
          </a:solidFill>
        </p:spPr>
        <p:txBody>
          <a:bodyPr/>
          <a:lstStyle>
            <a:lvl1pPr>
              <a:defRPr/>
            </a:lvl1pPr>
          </a:lstStyle>
          <a:p>
            <a:pPr>
              <a:defRPr/>
            </a:pPr>
            <a:r>
              <a:rPr lang="de-DE"/>
              <a:t>Bild einfügen</a:t>
            </a:r>
            <a:endParaRPr/>
          </a:p>
        </p:txBody>
      </p:sp>
      <p:sp>
        <p:nvSpPr>
          <p:cNvPr id="1903691627" name="Bildplatzhalter 10"/>
          <p:cNvSpPr>
            <a:spLocks noGrp="1"/>
          </p:cNvSpPr>
          <p:nvPr>
            <p:ph type="pic" sz="quarter" idx="21" hasCustomPrompt="1"/>
          </p:nvPr>
        </p:nvSpPr>
        <p:spPr bwMode="auto">
          <a:xfrm>
            <a:off x="4497276" y="2114550"/>
            <a:ext cx="2554287" cy="2554288"/>
          </a:xfrm>
          <a:prstGeom prst="rect">
            <a:avLst/>
          </a:prstGeom>
          <a:solidFill>
            <a:schemeClr val="bg2"/>
          </a:solidFill>
        </p:spPr>
        <p:txBody>
          <a:bodyPr/>
          <a:lstStyle>
            <a:lvl1pPr>
              <a:defRPr/>
            </a:lvl1pPr>
          </a:lstStyle>
          <a:p>
            <a:pPr>
              <a:defRPr/>
            </a:pPr>
            <a:r>
              <a:rPr lang="de-DE"/>
              <a:t>Bild einfügen</a:t>
            </a:r>
            <a:endParaRPr/>
          </a:p>
        </p:txBody>
      </p:sp>
    </p:spTree>
    <p:extLst>
      <p:ext uri="{BB962C8B-B14F-4D97-AF65-F5344CB8AC3E}">
        <p14:creationId xmlns:p14="http://schemas.microsoft.com/office/powerpoint/2010/main" val="15277779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PhAnim="0" preserve="1" userDrawn="1">
  <p:cSld name="Vollbild">
    <p:spTree>
      <p:nvGrpSpPr>
        <p:cNvPr id="1" name=""/>
        <p:cNvGrpSpPr/>
        <p:nvPr/>
      </p:nvGrpSpPr>
      <p:grpSpPr bwMode="auto">
        <a:xfrm>
          <a:off x="0" y="0"/>
          <a:ext cx="0" cy="0"/>
          <a:chOff x="0" y="0"/>
          <a:chExt cx="0" cy="0"/>
        </a:xfrm>
      </p:grpSpPr>
      <p:sp>
        <p:nvSpPr>
          <p:cNvPr id="1369550440" name="Datumsplatzhalter 4"/>
          <p:cNvSpPr>
            <a:spLocks noGrp="1"/>
          </p:cNvSpPr>
          <p:nvPr>
            <p:ph type="dt" sz="half" idx="10"/>
          </p:nvPr>
        </p:nvSpPr>
        <p:spPr bwMode="auto"/>
        <p:txBody>
          <a:bodyPr/>
          <a:lstStyle/>
          <a:p>
            <a:pPr>
              <a:defRPr/>
            </a:pPr>
            <a:fld id="{35A025D6-0364-4CE2-9FC7-45C729A8B93E}" type="datetime1">
              <a:rPr lang="de-DE"/>
              <a:t>05.02.2026</a:t>
            </a:fld>
            <a:endParaRPr lang="de-DE"/>
          </a:p>
        </p:txBody>
      </p:sp>
      <p:sp>
        <p:nvSpPr>
          <p:cNvPr id="270482050" name="Fußzeilenplatzhalter 5"/>
          <p:cNvSpPr>
            <a:spLocks noGrp="1"/>
          </p:cNvSpPr>
          <p:nvPr>
            <p:ph type="ftr" sz="quarter" idx="11"/>
          </p:nvPr>
        </p:nvSpPr>
        <p:spPr bwMode="auto"/>
        <p:txBody>
          <a:bodyPr/>
          <a:lstStyle/>
          <a:p>
            <a:pPr>
              <a:defRPr/>
            </a:pPr>
            <a:r>
              <a:rPr lang="de-DE"/>
              <a:t>Name der Präsentation</a:t>
            </a:r>
            <a:endParaRPr/>
          </a:p>
        </p:txBody>
      </p:sp>
      <p:sp>
        <p:nvSpPr>
          <p:cNvPr id="1644572899" name="Foliennummernplatzhalter 6"/>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
        <p:nvSpPr>
          <p:cNvPr id="1943505589" name="Bildplatzhalter 2"/>
          <p:cNvSpPr>
            <a:spLocks noGrp="1"/>
          </p:cNvSpPr>
          <p:nvPr>
            <p:ph type="pic" sz="quarter" idx="13" hasCustomPrompt="1"/>
          </p:nvPr>
        </p:nvSpPr>
        <p:spPr bwMode="auto">
          <a:xfrm>
            <a:off x="0" y="0"/>
            <a:ext cx="12192000" cy="6308725"/>
          </a:xfrm>
          <a:prstGeom prst="rect">
            <a:avLst/>
          </a:prstGeom>
          <a:solidFill>
            <a:schemeClr val="bg2"/>
          </a:solidFill>
        </p:spPr>
        <p:txBody>
          <a:bodyPr/>
          <a:lstStyle>
            <a:lvl1pPr>
              <a:defRPr/>
            </a:lvl1pPr>
          </a:lstStyle>
          <a:p>
            <a:pPr>
              <a:defRPr/>
            </a:pPr>
            <a:r>
              <a:rPr lang="de-DE"/>
              <a:t>Bild einfügen</a:t>
            </a:r>
            <a:endParaRPr/>
          </a:p>
        </p:txBody>
      </p:sp>
    </p:spTree>
    <p:extLst>
      <p:ext uri="{BB962C8B-B14F-4D97-AF65-F5344CB8AC3E}">
        <p14:creationId xmlns:p14="http://schemas.microsoft.com/office/powerpoint/2010/main" val="32626462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569982794" name="Datumsplatzhalter 4"/>
          <p:cNvSpPr>
            <a:spLocks noGrp="1"/>
          </p:cNvSpPr>
          <p:nvPr>
            <p:ph type="dt" sz="half" idx="10"/>
          </p:nvPr>
        </p:nvSpPr>
        <p:spPr bwMode="auto"/>
        <p:txBody>
          <a:bodyPr/>
          <a:lstStyle/>
          <a:p>
            <a:pPr>
              <a:defRPr/>
            </a:pPr>
            <a:fld id="{35A025D6-0364-4CE2-9FC7-45C729A8B93E}" type="datetime1">
              <a:rPr lang="de-DE"/>
              <a:t>05.02.2026</a:t>
            </a:fld>
            <a:endParaRPr lang="de-DE"/>
          </a:p>
        </p:txBody>
      </p:sp>
      <p:sp>
        <p:nvSpPr>
          <p:cNvPr id="1900240357" name="Fußzeilenplatzhalter 5"/>
          <p:cNvSpPr>
            <a:spLocks noGrp="1"/>
          </p:cNvSpPr>
          <p:nvPr>
            <p:ph type="ftr" sz="quarter" idx="11"/>
          </p:nvPr>
        </p:nvSpPr>
        <p:spPr bwMode="auto"/>
        <p:txBody>
          <a:bodyPr/>
          <a:lstStyle/>
          <a:p>
            <a:pPr>
              <a:defRPr/>
            </a:pPr>
            <a:r>
              <a:rPr lang="de-DE"/>
              <a:t>Name der Präsentation</a:t>
            </a:r>
            <a:endParaRPr/>
          </a:p>
        </p:txBody>
      </p:sp>
      <p:sp>
        <p:nvSpPr>
          <p:cNvPr id="644912542" name="Foliennummernplatzhalter 6"/>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Tree>
    <p:extLst>
      <p:ext uri="{BB962C8B-B14F-4D97-AF65-F5344CB8AC3E}">
        <p14:creationId xmlns:p14="http://schemas.microsoft.com/office/powerpoint/2010/main" val="32409279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showMasterPhAnim="0" type="secHead" preserve="1" userDrawn="1">
  <p:cSld name="Abschnitts-&#10;überschrift">
    <p:bg>
      <p:bgPr>
        <a:solidFill>
          <a:schemeClr val="accent1"/>
        </a:solidFill>
        <a:effectLst/>
      </p:bgPr>
    </p:bg>
    <p:spTree>
      <p:nvGrpSpPr>
        <p:cNvPr id="1" name=""/>
        <p:cNvGrpSpPr/>
        <p:nvPr/>
      </p:nvGrpSpPr>
      <p:grpSpPr bwMode="auto">
        <a:xfrm>
          <a:off x="0" y="0"/>
          <a:ext cx="0" cy="0"/>
          <a:chOff x="0" y="0"/>
          <a:chExt cx="0" cy="0"/>
        </a:xfrm>
      </p:grpSpPr>
      <p:pic>
        <p:nvPicPr>
          <p:cNvPr id="657017386" name="Grafik 13"/>
          <p:cNvPicPr>
            <a:picLocks noChangeAspect="1"/>
          </p:cNvPicPr>
          <p:nvPr userDrawn="1"/>
        </p:nvPicPr>
        <p:blipFill>
          <a:blip r:embed="rId2"/>
          <a:srcRect l="7970" t="18539" r="4078" b="18539"/>
          <a:stretch/>
        </p:blipFill>
        <p:spPr bwMode="auto">
          <a:xfrm>
            <a:off x="-1" y="0"/>
            <a:ext cx="12192001" cy="6857999"/>
          </a:xfrm>
          <a:prstGeom prst="rect">
            <a:avLst/>
          </a:prstGeom>
        </p:spPr>
      </p:pic>
      <p:sp>
        <p:nvSpPr>
          <p:cNvPr id="312130131" name="Titel 1"/>
          <p:cNvSpPr>
            <a:spLocks noGrp="1"/>
          </p:cNvSpPr>
          <p:nvPr>
            <p:ph type="title" hasCustomPrompt="1"/>
          </p:nvPr>
        </p:nvSpPr>
        <p:spPr bwMode="auto">
          <a:xfrm>
            <a:off x="524247" y="1772816"/>
            <a:ext cx="10796587" cy="4104456"/>
          </a:xfrm>
        </p:spPr>
        <p:txBody>
          <a:bodyPr anchor="t"/>
          <a:lstStyle>
            <a:lvl1pPr>
              <a:defRPr sz="8300" spc="0">
                <a:latin typeface="+mn-lt"/>
              </a:defRPr>
            </a:lvl1pPr>
          </a:lstStyle>
          <a:p>
            <a:pPr>
              <a:defRPr/>
            </a:pPr>
            <a:r>
              <a:rPr lang="de-DE"/>
              <a:t>Kapiteltitel bearbeiten</a:t>
            </a:r>
            <a:endParaRPr/>
          </a:p>
        </p:txBody>
      </p:sp>
      <p:sp>
        <p:nvSpPr>
          <p:cNvPr id="1768903575" name="Textplatzhalter 2"/>
          <p:cNvSpPr>
            <a:spLocks noGrp="1"/>
          </p:cNvSpPr>
          <p:nvPr>
            <p:ph type="body" idx="1" hasCustomPrompt="1"/>
          </p:nvPr>
        </p:nvSpPr>
        <p:spPr bwMode="auto">
          <a:xfrm>
            <a:off x="524247" y="442764"/>
            <a:ext cx="2095798" cy="1287809"/>
          </a:xfrm>
        </p:spPr>
        <p:txBody>
          <a:bodyPr anchor="t"/>
          <a:lstStyle>
            <a:lvl1pPr marL="0" indent="0">
              <a:buNone/>
              <a:defRPr lang="de-DE" sz="8300" spc="30">
                <a:solidFill>
                  <a:schemeClr val="tx1"/>
                </a:solidFill>
                <a:latin typeface="+mn-lt"/>
                <a:ea typeface="+mj-ea"/>
                <a:cs typeface="+mj-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de-DE"/>
              <a:t>1.</a:t>
            </a:r>
            <a:endParaRPr/>
          </a:p>
        </p:txBody>
      </p:sp>
      <p:pic>
        <p:nvPicPr>
          <p:cNvPr id="233887637" name="Grafik 11"/>
          <p:cNvPicPr>
            <a:picLocks noChangeAspect="1"/>
          </p:cNvPicPr>
          <p:nvPr userDrawn="1"/>
        </p:nvPicPr>
        <p:blipFill>
          <a:blip r:embed="rId3">
            <a:extLst>
              <a:ext uri="{96DAC541-7B7A-43D3-8B79-37D633B846F1}">
                <asvg:svgBlip xmlns:asvg="http://schemas.microsoft.com/office/drawing/2016/SVG/main" r:embed="rId4"/>
              </a:ext>
            </a:extLst>
          </a:blip>
          <a:stretch/>
        </p:blipFill>
        <p:spPr bwMode="auto">
          <a:xfrm>
            <a:off x="11251183" y="620713"/>
            <a:ext cx="371475" cy="380999"/>
          </a:xfrm>
          <a:prstGeom prst="rect">
            <a:avLst/>
          </a:prstGeom>
        </p:spPr>
      </p:pic>
    </p:spTree>
    <p:extLst>
      <p:ext uri="{BB962C8B-B14F-4D97-AF65-F5344CB8AC3E}">
        <p14:creationId xmlns:p14="http://schemas.microsoft.com/office/powerpoint/2010/main" val="1131880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512680-533B-4860-8DCE-82E45C1CAC6A}"/>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90E84986-BF48-4B3D-B923-9B105EAFD6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2E4A5BBA-02F9-4D69-B0F6-3316C9B281D3}"/>
              </a:ext>
            </a:extLst>
          </p:cNvPr>
          <p:cNvSpPr>
            <a:spLocks noGrp="1"/>
          </p:cNvSpPr>
          <p:nvPr>
            <p:ph type="dt" sz="half" idx="10"/>
          </p:nvPr>
        </p:nvSpPr>
        <p:spPr/>
        <p:txBody>
          <a:bodyPr/>
          <a:lstStyle/>
          <a:p>
            <a:fld id="{F6192247-6F8B-41FC-9278-41EC9731938B}" type="datetimeFigureOut">
              <a:rPr lang="de-DE" smtClean="0"/>
              <a:t>05.02.2026</a:t>
            </a:fld>
            <a:endParaRPr lang="de-DE"/>
          </a:p>
        </p:txBody>
      </p:sp>
      <p:sp>
        <p:nvSpPr>
          <p:cNvPr id="5" name="Fußzeilenplatzhalter 4">
            <a:extLst>
              <a:ext uri="{FF2B5EF4-FFF2-40B4-BE49-F238E27FC236}">
                <a16:creationId xmlns:a16="http://schemas.microsoft.com/office/drawing/2014/main" id="{60DABE21-81EC-4095-ACBD-5DE04CFC703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EA9ABAB-FF23-4C08-BE15-C1AEC2D645F7}"/>
              </a:ext>
            </a:extLst>
          </p:cNvPr>
          <p:cNvSpPr>
            <a:spLocks noGrp="1"/>
          </p:cNvSpPr>
          <p:nvPr>
            <p:ph type="sldNum" sz="quarter" idx="12"/>
          </p:nvPr>
        </p:nvSpPr>
        <p:spPr/>
        <p:txBody>
          <a:bodyPr/>
          <a:lstStyle/>
          <a:p>
            <a:fld id="{922093EB-91FF-4CEF-A0C9-6694411F7890}" type="slidenum">
              <a:rPr lang="de-DE" smtClean="0"/>
              <a:t>‹Nr.›</a:t>
            </a:fld>
            <a:endParaRPr lang="de-DE"/>
          </a:p>
        </p:txBody>
      </p:sp>
    </p:spTree>
    <p:extLst>
      <p:ext uri="{BB962C8B-B14F-4D97-AF65-F5344CB8AC3E}">
        <p14:creationId xmlns:p14="http://schemas.microsoft.com/office/powerpoint/2010/main" val="14074463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Taubenblau Foto links">
    <p:bg>
      <p:bgPr>
        <a:solidFill>
          <a:schemeClr val="accent1"/>
        </a:solidFill>
        <a:effectLst/>
      </p:bgPr>
    </p:bg>
    <p:spTree>
      <p:nvGrpSpPr>
        <p:cNvPr id="1" name=""/>
        <p:cNvGrpSpPr/>
        <p:nvPr/>
      </p:nvGrpSpPr>
      <p:grpSpPr bwMode="auto">
        <a:xfrm>
          <a:off x="0" y="0"/>
          <a:ext cx="0" cy="0"/>
          <a:chOff x="0" y="0"/>
          <a:chExt cx="0" cy="0"/>
        </a:xfrm>
      </p:grpSpPr>
      <p:pic>
        <p:nvPicPr>
          <p:cNvPr id="931253562" name="Grafik 11"/>
          <p:cNvPicPr>
            <a:picLocks noChangeAspect="1"/>
          </p:cNvPicPr>
          <p:nvPr userDrawn="1"/>
        </p:nvPicPr>
        <p:blipFill>
          <a:blip r:embed="rId2"/>
          <a:stretch/>
        </p:blipFill>
        <p:spPr bwMode="auto">
          <a:xfrm>
            <a:off x="11252299" y="625476"/>
            <a:ext cx="371475" cy="380999"/>
          </a:xfrm>
          <a:prstGeom prst="rect">
            <a:avLst/>
          </a:prstGeom>
        </p:spPr>
      </p:pic>
      <p:sp>
        <p:nvSpPr>
          <p:cNvPr id="2118061641" name="Textplatzhalter 6"/>
          <p:cNvSpPr>
            <a:spLocks noGrp="1"/>
          </p:cNvSpPr>
          <p:nvPr>
            <p:ph type="body" sz="quarter" idx="10" hasCustomPrompt="1"/>
          </p:nvPr>
        </p:nvSpPr>
        <p:spPr bwMode="auto">
          <a:xfrm>
            <a:off x="3863752" y="1158240"/>
            <a:ext cx="6554539" cy="4723448"/>
          </a:xfrm>
        </p:spPr>
        <p:txBody>
          <a:bodyPr/>
          <a:lstStyle>
            <a:lvl1pPr>
              <a:lnSpc>
                <a:spcPct val="118000"/>
              </a:lnSpc>
              <a:spcBef>
                <a:spcPts val="0"/>
              </a:spcBef>
              <a:defRPr sz="3000" i="1"/>
            </a:lvl1pPr>
            <a:lvl2pPr marL="0" indent="0">
              <a:buNone/>
              <a:defRPr/>
            </a:lvl2pPr>
          </a:lstStyle>
          <a:p>
            <a:pPr lvl="0">
              <a:defRPr/>
            </a:pPr>
            <a:r>
              <a:rPr lang="de-DE"/>
              <a:t>Zitat einfügen</a:t>
            </a:r>
            <a:endParaRPr/>
          </a:p>
        </p:txBody>
      </p:sp>
      <p:sp>
        <p:nvSpPr>
          <p:cNvPr id="1992631043"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69674759" name="Grafik 14"/>
          <p:cNvPicPr>
            <a:picLocks noChangeAspect="1"/>
          </p:cNvPicPr>
          <p:nvPr userDrawn="1"/>
        </p:nvPicPr>
        <p:blipFill>
          <a:blip r:embed="rId3">
            <a:extLst>
              <a:ext uri="{96DAC541-7B7A-43D3-8B79-37D633B846F1}">
                <asvg:svgBlip xmlns:asvg="http://schemas.microsoft.com/office/drawing/2016/SVG/main" r:embed="rId4"/>
              </a:ext>
            </a:extLst>
          </a:blip>
          <a:stretch/>
        </p:blipFill>
        <p:spPr bwMode="auto">
          <a:xfrm>
            <a:off x="550863" y="5173664"/>
            <a:ext cx="1800721" cy="1297294"/>
          </a:xfrm>
          <a:prstGeom prst="rect">
            <a:avLst/>
          </a:prstGeom>
        </p:spPr>
      </p:pic>
      <p:sp>
        <p:nvSpPr>
          <p:cNvPr id="1699779025" name="Bildplatzhalter 4"/>
          <p:cNvSpPr>
            <a:spLocks noGrp="1"/>
          </p:cNvSpPr>
          <p:nvPr>
            <p:ph type="pic" sz="quarter" idx="12"/>
          </p:nvPr>
        </p:nvSpPr>
        <p:spPr bwMode="auto">
          <a:xfrm>
            <a:off x="629728" y="1250831"/>
            <a:ext cx="2544793" cy="2536166"/>
          </a:xfrm>
        </p:spPr>
        <p:txBody>
          <a:bodyPr/>
          <a:lstStyle/>
          <a:p>
            <a:pPr>
              <a:defRPr/>
            </a:pPr>
            <a:r>
              <a:rPr lang="de-DE"/>
              <a:t>Bild durch Klicken auf Symbol hinzufügen</a:t>
            </a:r>
            <a:endParaRPr/>
          </a:p>
        </p:txBody>
      </p:sp>
    </p:spTree>
    <p:extLst>
      <p:ext uri="{BB962C8B-B14F-4D97-AF65-F5344CB8AC3E}">
        <p14:creationId xmlns:p14="http://schemas.microsoft.com/office/powerpoint/2010/main" val="24000899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Taubenblau">
    <p:bg>
      <p:bgPr>
        <a:solidFill>
          <a:schemeClr val="accent1"/>
        </a:solidFill>
        <a:effectLst/>
      </p:bgPr>
    </p:bg>
    <p:spTree>
      <p:nvGrpSpPr>
        <p:cNvPr id="1" name=""/>
        <p:cNvGrpSpPr/>
        <p:nvPr/>
      </p:nvGrpSpPr>
      <p:grpSpPr bwMode="auto">
        <a:xfrm>
          <a:off x="0" y="0"/>
          <a:ext cx="0" cy="0"/>
          <a:chOff x="0" y="0"/>
          <a:chExt cx="0" cy="0"/>
        </a:xfrm>
      </p:grpSpPr>
      <p:pic>
        <p:nvPicPr>
          <p:cNvPr id="1685050432" name="Grafik 11"/>
          <p:cNvPicPr>
            <a:picLocks noChangeAspect="1"/>
          </p:cNvPicPr>
          <p:nvPr userDrawn="1"/>
        </p:nvPicPr>
        <p:blipFill>
          <a:blip r:embed="rId2"/>
          <a:stretch/>
        </p:blipFill>
        <p:spPr bwMode="auto">
          <a:xfrm>
            <a:off x="11252299" y="625476"/>
            <a:ext cx="371475" cy="380999"/>
          </a:xfrm>
          <a:prstGeom prst="rect">
            <a:avLst/>
          </a:prstGeom>
        </p:spPr>
      </p:pic>
      <p:sp>
        <p:nvSpPr>
          <p:cNvPr id="309029603"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302412323"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421979970" name="Grafik 14"/>
          <p:cNvPicPr>
            <a:picLocks noChangeAspect="1"/>
          </p:cNvPicPr>
          <p:nvPr userDrawn="1"/>
        </p:nvPicPr>
        <p:blipFill>
          <a:blip r:embed="rId3"/>
          <a:stretch/>
        </p:blipFill>
        <p:spPr bwMode="auto">
          <a:xfrm>
            <a:off x="550863" y="5173664"/>
            <a:ext cx="1800721" cy="1297294"/>
          </a:xfrm>
          <a:prstGeom prst="rect">
            <a:avLst/>
          </a:prstGeom>
        </p:spPr>
      </p:pic>
    </p:spTree>
    <p:extLst>
      <p:ext uri="{BB962C8B-B14F-4D97-AF65-F5344CB8AC3E}">
        <p14:creationId xmlns:p14="http://schemas.microsoft.com/office/powerpoint/2010/main" val="8548381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Mauve">
    <p:bg>
      <p:bgPr>
        <a:solidFill>
          <a:schemeClr val="accent3"/>
        </a:solidFill>
        <a:effectLst/>
      </p:bgPr>
    </p:bg>
    <p:spTree>
      <p:nvGrpSpPr>
        <p:cNvPr id="1" name=""/>
        <p:cNvGrpSpPr/>
        <p:nvPr/>
      </p:nvGrpSpPr>
      <p:grpSpPr bwMode="auto">
        <a:xfrm>
          <a:off x="0" y="0"/>
          <a:ext cx="0" cy="0"/>
          <a:chOff x="0" y="0"/>
          <a:chExt cx="0" cy="0"/>
        </a:xfrm>
      </p:grpSpPr>
      <p:pic>
        <p:nvPicPr>
          <p:cNvPr id="287908968" name="Grafik 11"/>
          <p:cNvPicPr>
            <a:picLocks noChangeAspect="1"/>
          </p:cNvPicPr>
          <p:nvPr userDrawn="1"/>
        </p:nvPicPr>
        <p:blipFill>
          <a:blip r:embed="rId2">
            <a:extLst>
              <a:ext uri="{96DAC541-7B7A-43D3-8B79-37D633B846F1}">
                <asvg:svgBlip xmlns:asvg="http://schemas.microsoft.com/office/drawing/2016/SVG/main" r:embed="rId3"/>
              </a:ext>
            </a:extLst>
          </a:blip>
          <a:stretch/>
        </p:blipFill>
        <p:spPr bwMode="auto">
          <a:xfrm>
            <a:off x="11252299" y="625476"/>
            <a:ext cx="371475" cy="381000"/>
          </a:xfrm>
          <a:prstGeom prst="rect">
            <a:avLst/>
          </a:prstGeom>
        </p:spPr>
      </p:pic>
      <p:sp>
        <p:nvSpPr>
          <p:cNvPr id="2100629926"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606392153"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616821144" name="Grafik 14"/>
          <p:cNvPicPr>
            <a:picLocks noChangeAspect="1"/>
          </p:cNvPicPr>
          <p:nvPr userDrawn="1"/>
        </p:nvPicPr>
        <p:blipFill>
          <a:blip r:embed="rId4"/>
          <a:stretch/>
        </p:blipFill>
        <p:spPr bwMode="auto">
          <a:xfrm>
            <a:off x="550863" y="5173664"/>
            <a:ext cx="1800721" cy="1297294"/>
          </a:xfrm>
          <a:prstGeom prst="rect">
            <a:avLst/>
          </a:prstGeom>
        </p:spPr>
      </p:pic>
    </p:spTree>
    <p:extLst>
      <p:ext uri="{BB962C8B-B14F-4D97-AF65-F5344CB8AC3E}">
        <p14:creationId xmlns:p14="http://schemas.microsoft.com/office/powerpoint/2010/main" val="7815121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Emeraldgrün">
    <p:bg>
      <p:bgPr>
        <a:solidFill>
          <a:schemeClr val="accent4"/>
        </a:solidFill>
        <a:effectLst/>
      </p:bgPr>
    </p:bg>
    <p:spTree>
      <p:nvGrpSpPr>
        <p:cNvPr id="1" name=""/>
        <p:cNvGrpSpPr/>
        <p:nvPr/>
      </p:nvGrpSpPr>
      <p:grpSpPr bwMode="auto">
        <a:xfrm>
          <a:off x="0" y="0"/>
          <a:ext cx="0" cy="0"/>
          <a:chOff x="0" y="0"/>
          <a:chExt cx="0" cy="0"/>
        </a:xfrm>
      </p:grpSpPr>
      <p:pic>
        <p:nvPicPr>
          <p:cNvPr id="776137241" name="Grafik 11"/>
          <p:cNvPicPr>
            <a:picLocks noChangeAspect="1"/>
          </p:cNvPicPr>
          <p:nvPr userDrawn="1"/>
        </p:nvPicPr>
        <p:blipFill>
          <a:blip r:embed="rId2"/>
          <a:stretch/>
        </p:blipFill>
        <p:spPr bwMode="auto">
          <a:xfrm>
            <a:off x="11252299" y="625476"/>
            <a:ext cx="371475" cy="380999"/>
          </a:xfrm>
          <a:prstGeom prst="rect">
            <a:avLst/>
          </a:prstGeom>
        </p:spPr>
      </p:pic>
      <p:sp>
        <p:nvSpPr>
          <p:cNvPr id="85560479"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932673158"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286888602" name="Grafik 14"/>
          <p:cNvPicPr>
            <a:picLocks noChangeAspect="1"/>
          </p:cNvPicPr>
          <p:nvPr userDrawn="1"/>
        </p:nvPicPr>
        <p:blipFill>
          <a:blip r:embed="rId3"/>
          <a:stretch/>
        </p:blipFill>
        <p:spPr bwMode="auto">
          <a:xfrm>
            <a:off x="550863" y="5173664"/>
            <a:ext cx="1800721" cy="1297294"/>
          </a:xfrm>
          <a:prstGeom prst="rect">
            <a:avLst/>
          </a:prstGeom>
        </p:spPr>
      </p:pic>
    </p:spTree>
    <p:extLst>
      <p:ext uri="{BB962C8B-B14F-4D97-AF65-F5344CB8AC3E}">
        <p14:creationId xmlns:p14="http://schemas.microsoft.com/office/powerpoint/2010/main" val="7661948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Hibiskus">
    <p:bg>
      <p:bgPr>
        <a:solidFill>
          <a:schemeClr val="accent2"/>
        </a:solidFill>
        <a:effectLst/>
      </p:bgPr>
    </p:bg>
    <p:spTree>
      <p:nvGrpSpPr>
        <p:cNvPr id="1" name=""/>
        <p:cNvGrpSpPr/>
        <p:nvPr/>
      </p:nvGrpSpPr>
      <p:grpSpPr bwMode="auto">
        <a:xfrm>
          <a:off x="0" y="0"/>
          <a:ext cx="0" cy="0"/>
          <a:chOff x="0" y="0"/>
          <a:chExt cx="0" cy="0"/>
        </a:xfrm>
      </p:grpSpPr>
      <p:pic>
        <p:nvPicPr>
          <p:cNvPr id="27994432" name="Grafik 11"/>
          <p:cNvPicPr>
            <a:picLocks noChangeAspect="1"/>
          </p:cNvPicPr>
          <p:nvPr userDrawn="1"/>
        </p:nvPicPr>
        <p:blipFill>
          <a:blip r:embed="rId2"/>
          <a:stretch/>
        </p:blipFill>
        <p:spPr bwMode="auto">
          <a:xfrm>
            <a:off x="11252299" y="625476"/>
            <a:ext cx="371475" cy="380999"/>
          </a:xfrm>
          <a:prstGeom prst="rect">
            <a:avLst/>
          </a:prstGeom>
        </p:spPr>
      </p:pic>
      <p:sp>
        <p:nvSpPr>
          <p:cNvPr id="1002100113"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974738542"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55695654" name="Grafik 14"/>
          <p:cNvPicPr>
            <a:picLocks noChangeAspect="1"/>
          </p:cNvPicPr>
          <p:nvPr userDrawn="1"/>
        </p:nvPicPr>
        <p:blipFill>
          <a:blip r:embed="rId3"/>
          <a:stretch/>
        </p:blipFill>
        <p:spPr bwMode="auto">
          <a:xfrm>
            <a:off x="550863" y="5173664"/>
            <a:ext cx="1800721" cy="1297294"/>
          </a:xfrm>
          <a:prstGeom prst="rect">
            <a:avLst/>
          </a:prstGeom>
        </p:spPr>
      </p:pic>
    </p:spTree>
    <p:extLst>
      <p:ext uri="{BB962C8B-B14F-4D97-AF65-F5344CB8AC3E}">
        <p14:creationId xmlns:p14="http://schemas.microsoft.com/office/powerpoint/2010/main" val="22895664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Himmelblau">
    <p:bg>
      <p:bgPr>
        <a:solidFill>
          <a:schemeClr val="accent5"/>
        </a:solidFill>
        <a:effectLst/>
      </p:bgPr>
    </p:bg>
    <p:spTree>
      <p:nvGrpSpPr>
        <p:cNvPr id="1" name=""/>
        <p:cNvGrpSpPr/>
        <p:nvPr/>
      </p:nvGrpSpPr>
      <p:grpSpPr bwMode="auto">
        <a:xfrm>
          <a:off x="0" y="0"/>
          <a:ext cx="0" cy="0"/>
          <a:chOff x="0" y="0"/>
          <a:chExt cx="0" cy="0"/>
        </a:xfrm>
      </p:grpSpPr>
      <p:pic>
        <p:nvPicPr>
          <p:cNvPr id="1212726881" name="Grafik 11"/>
          <p:cNvPicPr>
            <a:picLocks noChangeAspect="1"/>
          </p:cNvPicPr>
          <p:nvPr userDrawn="1"/>
        </p:nvPicPr>
        <p:blipFill>
          <a:blip r:embed="rId2"/>
          <a:stretch/>
        </p:blipFill>
        <p:spPr bwMode="auto">
          <a:xfrm>
            <a:off x="11252299" y="625476"/>
            <a:ext cx="371475" cy="380999"/>
          </a:xfrm>
          <a:prstGeom prst="rect">
            <a:avLst/>
          </a:prstGeom>
        </p:spPr>
      </p:pic>
      <p:sp>
        <p:nvSpPr>
          <p:cNvPr id="1924584206"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561326070"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782734573" name="Grafik 14"/>
          <p:cNvPicPr>
            <a:picLocks noChangeAspect="1"/>
          </p:cNvPicPr>
          <p:nvPr userDrawn="1"/>
        </p:nvPicPr>
        <p:blipFill>
          <a:blip r:embed="rId3"/>
          <a:stretch/>
        </p:blipFill>
        <p:spPr bwMode="auto">
          <a:xfrm>
            <a:off x="550863" y="5173664"/>
            <a:ext cx="1800721" cy="1297294"/>
          </a:xfrm>
          <a:prstGeom prst="rect">
            <a:avLst/>
          </a:prstGeom>
        </p:spPr>
      </p:pic>
    </p:spTree>
    <p:extLst>
      <p:ext uri="{BB962C8B-B14F-4D97-AF65-F5344CB8AC3E}">
        <p14:creationId xmlns:p14="http://schemas.microsoft.com/office/powerpoint/2010/main" val="12216912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showMasterPhAnim="0" preserve="1" userDrawn="1">
  <p:cSld name="Endslide">
    <p:bg>
      <p:bgPr>
        <a:solidFill>
          <a:schemeClr val="accent1"/>
        </a:solidFill>
        <a:effectLst/>
      </p:bgPr>
    </p:bg>
    <p:spTree>
      <p:nvGrpSpPr>
        <p:cNvPr id="1" name=""/>
        <p:cNvGrpSpPr/>
        <p:nvPr/>
      </p:nvGrpSpPr>
      <p:grpSpPr bwMode="auto">
        <a:xfrm>
          <a:off x="0" y="0"/>
          <a:ext cx="0" cy="0"/>
          <a:chOff x="0" y="0"/>
          <a:chExt cx="0" cy="0"/>
        </a:xfrm>
      </p:grpSpPr>
      <p:pic>
        <p:nvPicPr>
          <p:cNvPr id="30953058" name="Grafik 13"/>
          <p:cNvPicPr>
            <a:picLocks noChangeAspect="1"/>
          </p:cNvPicPr>
          <p:nvPr userDrawn="1"/>
        </p:nvPicPr>
        <p:blipFill>
          <a:blip r:embed="rId2"/>
          <a:srcRect l="7970" t="18539" r="4078" b="18539"/>
          <a:stretch/>
        </p:blipFill>
        <p:spPr bwMode="auto">
          <a:xfrm>
            <a:off x="-1" y="0"/>
            <a:ext cx="12192001" cy="6857999"/>
          </a:xfrm>
          <a:prstGeom prst="rect">
            <a:avLst/>
          </a:prstGeom>
        </p:spPr>
      </p:pic>
      <p:sp>
        <p:nvSpPr>
          <p:cNvPr id="1461813077" name="Titel 1"/>
          <p:cNvSpPr>
            <a:spLocks noGrp="1"/>
          </p:cNvSpPr>
          <p:nvPr>
            <p:ph type="title" hasCustomPrompt="1"/>
          </p:nvPr>
        </p:nvSpPr>
        <p:spPr bwMode="auto">
          <a:xfrm>
            <a:off x="524247" y="620712"/>
            <a:ext cx="10324280" cy="5256560"/>
          </a:xfrm>
        </p:spPr>
        <p:txBody>
          <a:bodyPr anchor="t"/>
          <a:lstStyle>
            <a:lvl1pPr>
              <a:lnSpc>
                <a:spcPct val="90000"/>
              </a:lnSpc>
              <a:defRPr sz="17600" spc="0">
                <a:latin typeface="+mn-lt"/>
              </a:defRPr>
            </a:lvl1pPr>
          </a:lstStyle>
          <a:p>
            <a:pPr>
              <a:defRPr/>
            </a:pPr>
            <a:r>
              <a:rPr lang="de-DE"/>
              <a:t>Dank …</a:t>
            </a:r>
            <a:endParaRPr/>
          </a:p>
        </p:txBody>
      </p:sp>
      <p:pic>
        <p:nvPicPr>
          <p:cNvPr id="202902908" name="Grafik 11"/>
          <p:cNvPicPr>
            <a:picLocks noChangeAspect="1"/>
          </p:cNvPicPr>
          <p:nvPr userDrawn="1"/>
        </p:nvPicPr>
        <p:blipFill>
          <a:blip r:embed="rId3"/>
          <a:stretch/>
        </p:blipFill>
        <p:spPr bwMode="auto">
          <a:xfrm>
            <a:off x="11251183" y="620713"/>
            <a:ext cx="371475" cy="380999"/>
          </a:xfrm>
          <a:prstGeom prst="rect">
            <a:avLst/>
          </a:prstGeom>
        </p:spPr>
      </p:pic>
    </p:spTree>
    <p:extLst>
      <p:ext uri="{BB962C8B-B14F-4D97-AF65-F5344CB8AC3E}">
        <p14:creationId xmlns:p14="http://schemas.microsoft.com/office/powerpoint/2010/main" val="32614044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showMasterPhAnim="0" preserve="1" userDrawn="1">
  <p:cSld name="Endslide mit Kontakt">
    <p:bg>
      <p:bgPr>
        <a:solidFill>
          <a:schemeClr val="accent1"/>
        </a:solidFill>
        <a:effectLst/>
      </p:bgPr>
    </p:bg>
    <p:spTree>
      <p:nvGrpSpPr>
        <p:cNvPr id="1" name=""/>
        <p:cNvGrpSpPr/>
        <p:nvPr/>
      </p:nvGrpSpPr>
      <p:grpSpPr bwMode="auto">
        <a:xfrm>
          <a:off x="0" y="0"/>
          <a:ext cx="0" cy="0"/>
          <a:chOff x="0" y="0"/>
          <a:chExt cx="0" cy="0"/>
        </a:xfrm>
      </p:grpSpPr>
      <p:sp>
        <p:nvSpPr>
          <p:cNvPr id="1013812176" name="Textplatzhalter 11"/>
          <p:cNvSpPr>
            <a:spLocks noGrp="1"/>
          </p:cNvSpPr>
          <p:nvPr>
            <p:ph type="body" sz="quarter" idx="18" hasCustomPrompt="1"/>
          </p:nvPr>
        </p:nvSpPr>
        <p:spPr bwMode="auto">
          <a:xfrm>
            <a:off x="7392144" y="556418"/>
            <a:ext cx="4248993" cy="1792461"/>
          </a:xfrm>
        </p:spPr>
        <p:txBody>
          <a:bodyPr/>
          <a:lstStyle>
            <a:lvl1pPr algn="r">
              <a:lnSpc>
                <a:spcPct val="95000"/>
              </a:lnSpc>
              <a:spcBef>
                <a:spcPts val="0"/>
              </a:spcBef>
              <a:defRPr sz="2900" spc="0"/>
            </a:lvl1pPr>
            <a:lvl2pPr marL="0" indent="0">
              <a:buNone/>
              <a:defRPr sz="1600" spc="0"/>
            </a:lvl2pPr>
            <a:lvl3pPr>
              <a:defRPr sz="1400" spc="0"/>
            </a:lvl3pPr>
            <a:lvl4pPr>
              <a:defRPr sz="1200" spc="0"/>
            </a:lvl4pPr>
            <a:lvl5pPr>
              <a:defRPr sz="1200" spc="0"/>
            </a:lvl5pPr>
          </a:lstStyle>
          <a:p>
            <a:pPr lvl="0">
              <a:defRPr/>
            </a:pPr>
            <a:r>
              <a:rPr lang="de-DE"/>
              <a:t>Kontaktdaten einfügen</a:t>
            </a:r>
            <a:endParaRPr/>
          </a:p>
        </p:txBody>
      </p:sp>
      <p:sp>
        <p:nvSpPr>
          <p:cNvPr id="1839243920" name="Textfeld 6"/>
          <p:cNvSpPr txBox="1"/>
          <p:nvPr userDrawn="1"/>
        </p:nvSpPr>
        <p:spPr bwMode="auto">
          <a:xfrm>
            <a:off x="5735960" y="5541962"/>
            <a:ext cx="5905177" cy="821635"/>
          </a:xfrm>
          <a:prstGeom prst="rect">
            <a:avLst/>
          </a:prstGeom>
          <a:noFill/>
        </p:spPr>
        <p:txBody>
          <a:bodyPr wrap="square" lIns="0" tIns="0" rIns="0" bIns="0" rtlCol="0">
            <a:spAutoFit/>
          </a:bodyPr>
          <a:lstStyle/>
          <a:p>
            <a:pPr algn="r">
              <a:lnSpc>
                <a:spcPct val="112999"/>
              </a:lnSpc>
              <a:defRPr/>
            </a:pPr>
            <a:r>
              <a:rPr lang="de-DE" sz="5000"/>
              <a:t>www.lernen.digital</a:t>
            </a:r>
            <a:endParaRPr/>
          </a:p>
        </p:txBody>
      </p:sp>
      <p:pic>
        <p:nvPicPr>
          <p:cNvPr id="37506490" name="Grafik 12"/>
          <p:cNvPicPr>
            <a:picLocks noChangeAspect="1"/>
          </p:cNvPicPr>
          <p:nvPr userDrawn="1"/>
        </p:nvPicPr>
        <p:blipFill>
          <a:blip r:embed="rId2">
            <a:extLst>
              <a:ext uri="{96DAC541-7B7A-43D3-8B79-37D633B846F1}">
                <asvg:svgBlip xmlns:asvg="http://schemas.microsoft.com/office/drawing/2016/SVG/main" r:embed="rId3"/>
              </a:ext>
            </a:extLst>
          </a:blip>
          <a:stretch/>
        </p:blipFill>
        <p:spPr bwMode="auto">
          <a:xfrm>
            <a:off x="1950139" y="5839261"/>
            <a:ext cx="383487" cy="383487"/>
          </a:xfrm>
          <a:prstGeom prst="rect">
            <a:avLst/>
          </a:prstGeom>
        </p:spPr>
      </p:pic>
      <p:pic>
        <p:nvPicPr>
          <p:cNvPr id="1516403909" name="Grafik 14"/>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1280918" y="5813619"/>
            <a:ext cx="396801" cy="396801"/>
          </a:xfrm>
          <a:prstGeom prst="rect">
            <a:avLst/>
          </a:prstGeom>
        </p:spPr>
      </p:pic>
      <p:pic>
        <p:nvPicPr>
          <p:cNvPr id="350799014" name="Grafik 16"/>
          <p:cNvPicPr>
            <a:picLocks noChangeAspect="1"/>
          </p:cNvPicPr>
          <p:nvPr userDrawn="1"/>
        </p:nvPicPr>
        <p:blipFill>
          <a:blip r:embed="rId6">
            <a:extLst>
              <a:ext uri="{96DAC541-7B7A-43D3-8B79-37D633B846F1}">
                <asvg:svgBlip xmlns:asvg="http://schemas.microsoft.com/office/drawing/2016/SVG/main" r:embed="rId7"/>
              </a:ext>
            </a:extLst>
          </a:blip>
          <a:stretch/>
        </p:blipFill>
        <p:spPr bwMode="auto">
          <a:xfrm>
            <a:off x="596631" y="5843931"/>
            <a:ext cx="451407" cy="366488"/>
          </a:xfrm>
          <a:prstGeom prst="rect">
            <a:avLst/>
          </a:prstGeom>
        </p:spPr>
      </p:pic>
      <p:pic>
        <p:nvPicPr>
          <p:cNvPr id="667583936" name="Grafik 1"/>
          <p:cNvPicPr>
            <a:picLocks noChangeAspect="1"/>
          </p:cNvPicPr>
          <p:nvPr userDrawn="1"/>
        </p:nvPicPr>
        <p:blipFill>
          <a:blip r:embed="rId8"/>
          <a:stretch/>
        </p:blipFill>
        <p:spPr bwMode="auto">
          <a:xfrm>
            <a:off x="551384" y="565355"/>
            <a:ext cx="2520280" cy="611860"/>
          </a:xfrm>
          <a:prstGeom prst="rect">
            <a:avLst/>
          </a:prstGeom>
        </p:spPr>
      </p:pic>
    </p:spTree>
    <p:extLst>
      <p:ext uri="{BB962C8B-B14F-4D97-AF65-F5344CB8AC3E}">
        <p14:creationId xmlns:p14="http://schemas.microsoft.com/office/powerpoint/2010/main" val="576768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FCE125-F014-4A80-978A-08128294F2BA}"/>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090AF124-702F-448D-B106-D6A79FB8D630}"/>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6819B65A-41E1-4DF5-84AE-DD43D5C6921D}"/>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4F6D4556-953C-4D0C-B24F-46196313BBB7}"/>
              </a:ext>
            </a:extLst>
          </p:cNvPr>
          <p:cNvSpPr>
            <a:spLocks noGrp="1"/>
          </p:cNvSpPr>
          <p:nvPr>
            <p:ph type="dt" sz="half" idx="10"/>
          </p:nvPr>
        </p:nvSpPr>
        <p:spPr/>
        <p:txBody>
          <a:bodyPr/>
          <a:lstStyle/>
          <a:p>
            <a:fld id="{F6192247-6F8B-41FC-9278-41EC9731938B}" type="datetimeFigureOut">
              <a:rPr lang="de-DE" smtClean="0"/>
              <a:t>05.02.2026</a:t>
            </a:fld>
            <a:endParaRPr lang="de-DE"/>
          </a:p>
        </p:txBody>
      </p:sp>
      <p:sp>
        <p:nvSpPr>
          <p:cNvPr id="6" name="Fußzeilenplatzhalter 5">
            <a:extLst>
              <a:ext uri="{FF2B5EF4-FFF2-40B4-BE49-F238E27FC236}">
                <a16:creationId xmlns:a16="http://schemas.microsoft.com/office/drawing/2014/main" id="{3804E983-D481-4816-954A-494A4590F14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B43A1AA-DBDF-415B-8CF9-F928E4EFDC98}"/>
              </a:ext>
            </a:extLst>
          </p:cNvPr>
          <p:cNvSpPr>
            <a:spLocks noGrp="1"/>
          </p:cNvSpPr>
          <p:nvPr>
            <p:ph type="sldNum" sz="quarter" idx="12"/>
          </p:nvPr>
        </p:nvSpPr>
        <p:spPr/>
        <p:txBody>
          <a:bodyPr/>
          <a:lstStyle/>
          <a:p>
            <a:fld id="{922093EB-91FF-4CEF-A0C9-6694411F7890}" type="slidenum">
              <a:rPr lang="de-DE" smtClean="0"/>
              <a:t>‹Nr.›</a:t>
            </a:fld>
            <a:endParaRPr lang="de-DE"/>
          </a:p>
        </p:txBody>
      </p:sp>
    </p:spTree>
    <p:extLst>
      <p:ext uri="{BB962C8B-B14F-4D97-AF65-F5344CB8AC3E}">
        <p14:creationId xmlns:p14="http://schemas.microsoft.com/office/powerpoint/2010/main" val="1859354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8693E-ECE9-44CA-B5CF-9E0DFC8208A1}"/>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CD9DB11C-C46F-4AB6-BC88-1CFEA51474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008D454E-005F-4323-B5B8-11FEA6696A78}"/>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E7792639-8CB3-4769-A25C-C0964B0D3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0A46E95F-12C3-4432-8DE0-D64AD5B98EDC}"/>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89FC159C-BD62-4715-AEB2-7750BAAC26B5}"/>
              </a:ext>
            </a:extLst>
          </p:cNvPr>
          <p:cNvSpPr>
            <a:spLocks noGrp="1"/>
          </p:cNvSpPr>
          <p:nvPr>
            <p:ph type="dt" sz="half" idx="10"/>
          </p:nvPr>
        </p:nvSpPr>
        <p:spPr/>
        <p:txBody>
          <a:bodyPr/>
          <a:lstStyle/>
          <a:p>
            <a:fld id="{F6192247-6F8B-41FC-9278-41EC9731938B}" type="datetimeFigureOut">
              <a:rPr lang="de-DE" smtClean="0"/>
              <a:t>05.02.2026</a:t>
            </a:fld>
            <a:endParaRPr lang="de-DE"/>
          </a:p>
        </p:txBody>
      </p:sp>
      <p:sp>
        <p:nvSpPr>
          <p:cNvPr id="8" name="Fußzeilenplatzhalter 7">
            <a:extLst>
              <a:ext uri="{FF2B5EF4-FFF2-40B4-BE49-F238E27FC236}">
                <a16:creationId xmlns:a16="http://schemas.microsoft.com/office/drawing/2014/main" id="{B13B109C-6854-4EDA-B715-7B35FC16061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C24252AB-CAB8-45C5-8B2E-462582CF86F0}"/>
              </a:ext>
            </a:extLst>
          </p:cNvPr>
          <p:cNvSpPr>
            <a:spLocks noGrp="1"/>
          </p:cNvSpPr>
          <p:nvPr>
            <p:ph type="sldNum" sz="quarter" idx="12"/>
          </p:nvPr>
        </p:nvSpPr>
        <p:spPr/>
        <p:txBody>
          <a:bodyPr/>
          <a:lstStyle/>
          <a:p>
            <a:fld id="{922093EB-91FF-4CEF-A0C9-6694411F7890}" type="slidenum">
              <a:rPr lang="de-DE" smtClean="0"/>
              <a:t>‹Nr.›</a:t>
            </a:fld>
            <a:endParaRPr lang="de-DE"/>
          </a:p>
        </p:txBody>
      </p:sp>
    </p:spTree>
    <p:extLst>
      <p:ext uri="{BB962C8B-B14F-4D97-AF65-F5344CB8AC3E}">
        <p14:creationId xmlns:p14="http://schemas.microsoft.com/office/powerpoint/2010/main" val="1568647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2C74B7-E2CD-4385-9DA3-6F1D07285BB1}"/>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F5239411-1DE0-45C8-96A7-382C0802012A}"/>
              </a:ext>
            </a:extLst>
          </p:cNvPr>
          <p:cNvSpPr>
            <a:spLocks noGrp="1"/>
          </p:cNvSpPr>
          <p:nvPr>
            <p:ph type="dt" sz="half" idx="10"/>
          </p:nvPr>
        </p:nvSpPr>
        <p:spPr/>
        <p:txBody>
          <a:bodyPr/>
          <a:lstStyle/>
          <a:p>
            <a:fld id="{F6192247-6F8B-41FC-9278-41EC9731938B}" type="datetimeFigureOut">
              <a:rPr lang="de-DE" smtClean="0"/>
              <a:t>05.02.2026</a:t>
            </a:fld>
            <a:endParaRPr lang="de-DE"/>
          </a:p>
        </p:txBody>
      </p:sp>
      <p:sp>
        <p:nvSpPr>
          <p:cNvPr id="4" name="Fußzeilenplatzhalter 3">
            <a:extLst>
              <a:ext uri="{FF2B5EF4-FFF2-40B4-BE49-F238E27FC236}">
                <a16:creationId xmlns:a16="http://schemas.microsoft.com/office/drawing/2014/main" id="{8474A4FC-C72D-45C9-B745-692D5EF3F5A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FD74D428-6574-4073-8958-EB08E1809993}"/>
              </a:ext>
            </a:extLst>
          </p:cNvPr>
          <p:cNvSpPr>
            <a:spLocks noGrp="1"/>
          </p:cNvSpPr>
          <p:nvPr>
            <p:ph type="sldNum" sz="quarter" idx="12"/>
          </p:nvPr>
        </p:nvSpPr>
        <p:spPr/>
        <p:txBody>
          <a:bodyPr/>
          <a:lstStyle/>
          <a:p>
            <a:fld id="{922093EB-91FF-4CEF-A0C9-6694411F7890}" type="slidenum">
              <a:rPr lang="de-DE" smtClean="0"/>
              <a:t>‹Nr.›</a:t>
            </a:fld>
            <a:endParaRPr lang="de-DE"/>
          </a:p>
        </p:txBody>
      </p:sp>
    </p:spTree>
    <p:extLst>
      <p:ext uri="{BB962C8B-B14F-4D97-AF65-F5344CB8AC3E}">
        <p14:creationId xmlns:p14="http://schemas.microsoft.com/office/powerpoint/2010/main" val="3934274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1C3F5D3A-0AF1-4E84-B57F-789FB75F5E99}"/>
              </a:ext>
            </a:extLst>
          </p:cNvPr>
          <p:cNvSpPr>
            <a:spLocks noGrp="1"/>
          </p:cNvSpPr>
          <p:nvPr>
            <p:ph type="dt" sz="half" idx="10"/>
          </p:nvPr>
        </p:nvSpPr>
        <p:spPr/>
        <p:txBody>
          <a:bodyPr/>
          <a:lstStyle/>
          <a:p>
            <a:fld id="{F6192247-6F8B-41FC-9278-41EC9731938B}" type="datetimeFigureOut">
              <a:rPr lang="de-DE" smtClean="0"/>
              <a:t>05.02.2026</a:t>
            </a:fld>
            <a:endParaRPr lang="de-DE"/>
          </a:p>
        </p:txBody>
      </p:sp>
      <p:sp>
        <p:nvSpPr>
          <p:cNvPr id="3" name="Fußzeilenplatzhalter 2">
            <a:extLst>
              <a:ext uri="{FF2B5EF4-FFF2-40B4-BE49-F238E27FC236}">
                <a16:creationId xmlns:a16="http://schemas.microsoft.com/office/drawing/2014/main" id="{AD25BB18-50C3-4713-B526-016A1E870AEF}"/>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4F702BC1-256B-40BB-985D-AF0182ECA1A3}"/>
              </a:ext>
            </a:extLst>
          </p:cNvPr>
          <p:cNvSpPr>
            <a:spLocks noGrp="1"/>
          </p:cNvSpPr>
          <p:nvPr>
            <p:ph type="sldNum" sz="quarter" idx="12"/>
          </p:nvPr>
        </p:nvSpPr>
        <p:spPr/>
        <p:txBody>
          <a:bodyPr/>
          <a:lstStyle/>
          <a:p>
            <a:fld id="{922093EB-91FF-4CEF-A0C9-6694411F7890}" type="slidenum">
              <a:rPr lang="de-DE" smtClean="0"/>
              <a:t>‹Nr.›</a:t>
            </a:fld>
            <a:endParaRPr lang="de-DE"/>
          </a:p>
        </p:txBody>
      </p:sp>
    </p:spTree>
    <p:extLst>
      <p:ext uri="{BB962C8B-B14F-4D97-AF65-F5344CB8AC3E}">
        <p14:creationId xmlns:p14="http://schemas.microsoft.com/office/powerpoint/2010/main" val="104246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D0359F-D04D-41E9-950E-B97735CC883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6CFB29E5-594B-4353-B0E7-6D777192B8E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52B084F-6461-4B3F-AEC3-CA3E383D6F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54EFF39-7680-4D39-83C1-3B147D1207FF}"/>
              </a:ext>
            </a:extLst>
          </p:cNvPr>
          <p:cNvSpPr>
            <a:spLocks noGrp="1"/>
          </p:cNvSpPr>
          <p:nvPr>
            <p:ph type="dt" sz="half" idx="10"/>
          </p:nvPr>
        </p:nvSpPr>
        <p:spPr/>
        <p:txBody>
          <a:bodyPr/>
          <a:lstStyle/>
          <a:p>
            <a:fld id="{F6192247-6F8B-41FC-9278-41EC9731938B}" type="datetimeFigureOut">
              <a:rPr lang="de-DE" smtClean="0"/>
              <a:t>05.02.2026</a:t>
            </a:fld>
            <a:endParaRPr lang="de-DE"/>
          </a:p>
        </p:txBody>
      </p:sp>
      <p:sp>
        <p:nvSpPr>
          <p:cNvPr id="6" name="Fußzeilenplatzhalter 5">
            <a:extLst>
              <a:ext uri="{FF2B5EF4-FFF2-40B4-BE49-F238E27FC236}">
                <a16:creationId xmlns:a16="http://schemas.microsoft.com/office/drawing/2014/main" id="{A1BD4D43-D4ED-43F6-B365-C45915376DF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62F091A-5040-4035-AFCE-F201BEADA649}"/>
              </a:ext>
            </a:extLst>
          </p:cNvPr>
          <p:cNvSpPr>
            <a:spLocks noGrp="1"/>
          </p:cNvSpPr>
          <p:nvPr>
            <p:ph type="sldNum" sz="quarter" idx="12"/>
          </p:nvPr>
        </p:nvSpPr>
        <p:spPr/>
        <p:txBody>
          <a:bodyPr/>
          <a:lstStyle/>
          <a:p>
            <a:fld id="{922093EB-91FF-4CEF-A0C9-6694411F7890}" type="slidenum">
              <a:rPr lang="de-DE" smtClean="0"/>
              <a:t>‹Nr.›</a:t>
            </a:fld>
            <a:endParaRPr lang="de-DE"/>
          </a:p>
        </p:txBody>
      </p:sp>
    </p:spTree>
    <p:extLst>
      <p:ext uri="{BB962C8B-B14F-4D97-AF65-F5344CB8AC3E}">
        <p14:creationId xmlns:p14="http://schemas.microsoft.com/office/powerpoint/2010/main" val="4214732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CB1468-F6ED-4B28-81AA-F679C84647ED}"/>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8C73ACEA-CE96-41F6-B10C-F82D2D513A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D63A9A12-27D1-4DD5-85A3-669DCBED9C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3A3ECC71-73F3-4606-9E9F-46256E9EAABC}"/>
              </a:ext>
            </a:extLst>
          </p:cNvPr>
          <p:cNvSpPr>
            <a:spLocks noGrp="1"/>
          </p:cNvSpPr>
          <p:nvPr>
            <p:ph type="dt" sz="half" idx="10"/>
          </p:nvPr>
        </p:nvSpPr>
        <p:spPr/>
        <p:txBody>
          <a:bodyPr/>
          <a:lstStyle/>
          <a:p>
            <a:fld id="{F6192247-6F8B-41FC-9278-41EC9731938B}" type="datetimeFigureOut">
              <a:rPr lang="de-DE" smtClean="0"/>
              <a:t>05.02.2026</a:t>
            </a:fld>
            <a:endParaRPr lang="de-DE"/>
          </a:p>
        </p:txBody>
      </p:sp>
      <p:sp>
        <p:nvSpPr>
          <p:cNvPr id="6" name="Fußzeilenplatzhalter 5">
            <a:extLst>
              <a:ext uri="{FF2B5EF4-FFF2-40B4-BE49-F238E27FC236}">
                <a16:creationId xmlns:a16="http://schemas.microsoft.com/office/drawing/2014/main" id="{7688871B-9525-4115-B2B0-E5459BC2D982}"/>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00496395-4572-4CF0-B92B-891A66EB303E}"/>
              </a:ext>
            </a:extLst>
          </p:cNvPr>
          <p:cNvSpPr>
            <a:spLocks noGrp="1"/>
          </p:cNvSpPr>
          <p:nvPr>
            <p:ph type="sldNum" sz="quarter" idx="12"/>
          </p:nvPr>
        </p:nvSpPr>
        <p:spPr/>
        <p:txBody>
          <a:bodyPr/>
          <a:lstStyle/>
          <a:p>
            <a:fld id="{922093EB-91FF-4CEF-A0C9-6694411F7890}" type="slidenum">
              <a:rPr lang="de-DE" smtClean="0"/>
              <a:t>‹Nr.›</a:t>
            </a:fld>
            <a:endParaRPr lang="de-DE"/>
          </a:p>
        </p:txBody>
      </p:sp>
    </p:spTree>
    <p:extLst>
      <p:ext uri="{BB962C8B-B14F-4D97-AF65-F5344CB8AC3E}">
        <p14:creationId xmlns:p14="http://schemas.microsoft.com/office/powerpoint/2010/main" val="4192288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image" Target="../media/image2.sv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image" Target="../media/image1.png"/><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353CF513-0936-403C-87DB-34E678FF76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74205516-D3EB-4AB9-A2D1-406EEEDB33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98140839-7A27-4E87-B504-711DE8A2D1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192247-6F8B-41FC-9278-41EC9731938B}" type="datetimeFigureOut">
              <a:rPr lang="de-DE" smtClean="0"/>
              <a:t>05.02.2026</a:t>
            </a:fld>
            <a:endParaRPr lang="de-DE"/>
          </a:p>
        </p:txBody>
      </p:sp>
      <p:sp>
        <p:nvSpPr>
          <p:cNvPr id="5" name="Fußzeilenplatzhalter 4">
            <a:extLst>
              <a:ext uri="{FF2B5EF4-FFF2-40B4-BE49-F238E27FC236}">
                <a16:creationId xmlns:a16="http://schemas.microsoft.com/office/drawing/2014/main" id="{B6FC4574-FC3A-4AB4-92CF-B303D6ADA73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22942699-8CC0-4D4E-BD99-E890623615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2093EB-91FF-4CEF-A0C9-6694411F7890}" type="slidenum">
              <a:rPr lang="de-DE" smtClean="0"/>
              <a:t>‹Nr.›</a:t>
            </a:fld>
            <a:endParaRPr lang="de-DE"/>
          </a:p>
        </p:txBody>
      </p:sp>
    </p:spTree>
    <p:extLst>
      <p:ext uri="{BB962C8B-B14F-4D97-AF65-F5344CB8AC3E}">
        <p14:creationId xmlns:p14="http://schemas.microsoft.com/office/powerpoint/2010/main" val="3468009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1532226553" name="Rechteck 9"/>
          <p:cNvSpPr/>
          <p:nvPr userDrawn="1"/>
        </p:nvSpPr>
        <p:spPr bwMode="auto">
          <a:xfrm>
            <a:off x="0" y="6309320"/>
            <a:ext cx="12192000" cy="548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131789528" name="Titelplatzhalter 1"/>
          <p:cNvSpPr>
            <a:spLocks noGrp="1"/>
          </p:cNvSpPr>
          <p:nvPr>
            <p:ph type="title"/>
          </p:nvPr>
        </p:nvSpPr>
        <p:spPr bwMode="auto">
          <a:xfrm>
            <a:off x="569342" y="561975"/>
            <a:ext cx="10063733" cy="922809"/>
          </a:xfrm>
          <a:prstGeom prst="rect">
            <a:avLst/>
          </a:prstGeom>
        </p:spPr>
        <p:txBody>
          <a:bodyPr vert="horz" lIns="0" tIns="0" rIns="0" bIns="0" rtlCol="0" anchor="t">
            <a:noAutofit/>
          </a:bodyPr>
          <a:lstStyle/>
          <a:p>
            <a:pPr>
              <a:defRPr/>
            </a:pPr>
            <a:r>
              <a:rPr lang="de-DE"/>
              <a:t>Mastertitelformat bearbeiten</a:t>
            </a:r>
            <a:endParaRPr/>
          </a:p>
        </p:txBody>
      </p:sp>
      <p:sp>
        <p:nvSpPr>
          <p:cNvPr id="1207965898" name="Textplatzhalter 2"/>
          <p:cNvSpPr>
            <a:spLocks noGrp="1"/>
          </p:cNvSpPr>
          <p:nvPr>
            <p:ph type="body" idx="1"/>
          </p:nvPr>
        </p:nvSpPr>
        <p:spPr bwMode="auto">
          <a:xfrm>
            <a:off x="550863" y="2225040"/>
            <a:ext cx="10082212" cy="3436208"/>
          </a:xfrm>
          <a:prstGeom prst="rect">
            <a:avLst/>
          </a:prstGeom>
        </p:spPr>
        <p:txBody>
          <a:bodyPr vert="horz" lIns="0" tIns="0" rIns="0" bIns="0" rtlCol="0">
            <a:noAutofit/>
          </a:bodyPr>
          <a:lstStyle/>
          <a:p>
            <a:pPr lvl="0">
              <a:defRPr/>
            </a:pPr>
            <a:r>
              <a:rPr lang="de-DE"/>
              <a:t>Mastertextfeld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032467593" name="Datumsplatzhalter 3"/>
          <p:cNvSpPr>
            <a:spLocks noGrp="1"/>
          </p:cNvSpPr>
          <p:nvPr>
            <p:ph type="dt" sz="half" idx="2"/>
          </p:nvPr>
        </p:nvSpPr>
        <p:spPr bwMode="auto">
          <a:xfrm>
            <a:off x="550863" y="6497767"/>
            <a:ext cx="1152649" cy="153888"/>
          </a:xfrm>
          <a:prstGeom prst="rect">
            <a:avLst/>
          </a:prstGeom>
        </p:spPr>
        <p:txBody>
          <a:bodyPr vert="horz" wrap="square" lIns="0" tIns="0" rIns="0" bIns="0" rtlCol="0" anchor="ctr">
            <a:noAutofit/>
          </a:bodyPr>
          <a:lstStyle>
            <a:lvl1pPr algn="l">
              <a:defRPr sz="1000" spc="70">
                <a:solidFill>
                  <a:schemeClr val="tx1"/>
                </a:solidFill>
              </a:defRPr>
            </a:lvl1pPr>
          </a:lstStyle>
          <a:p>
            <a:pPr>
              <a:defRPr/>
            </a:pPr>
            <a:fld id="{D6532FE3-A7DD-49AA-B4A9-8E4EE9F381C1}" type="datetime1">
              <a:rPr lang="de-DE"/>
              <a:t>05.02.2026</a:t>
            </a:fld>
            <a:endParaRPr lang="de-DE"/>
          </a:p>
        </p:txBody>
      </p:sp>
      <p:sp>
        <p:nvSpPr>
          <p:cNvPr id="397430469" name="Fußzeilenplatzhalter 4"/>
          <p:cNvSpPr>
            <a:spLocks noGrp="1"/>
          </p:cNvSpPr>
          <p:nvPr>
            <p:ph type="ftr" sz="quarter" idx="3"/>
          </p:nvPr>
        </p:nvSpPr>
        <p:spPr bwMode="auto">
          <a:xfrm flipH="1">
            <a:off x="1991608" y="6497767"/>
            <a:ext cx="1944151" cy="153888"/>
          </a:xfrm>
          <a:prstGeom prst="rect">
            <a:avLst/>
          </a:prstGeom>
        </p:spPr>
        <p:txBody>
          <a:bodyPr vert="horz" wrap="square" lIns="0" tIns="0" rIns="0" bIns="0" rtlCol="0" anchor="ctr">
            <a:noAutofit/>
          </a:bodyPr>
          <a:lstStyle>
            <a:lvl1pPr algn="l">
              <a:defRPr sz="1000" spc="70">
                <a:solidFill>
                  <a:schemeClr val="tx1"/>
                </a:solidFill>
              </a:defRPr>
            </a:lvl1pPr>
          </a:lstStyle>
          <a:p>
            <a:pPr>
              <a:defRPr/>
            </a:pPr>
            <a:r>
              <a:rPr lang="de-DE"/>
              <a:t>Name der Präsentation</a:t>
            </a:r>
            <a:endParaRPr/>
          </a:p>
        </p:txBody>
      </p:sp>
      <p:sp>
        <p:nvSpPr>
          <p:cNvPr id="2032174533" name="Foliennummernplatzhalter 5"/>
          <p:cNvSpPr>
            <a:spLocks noGrp="1"/>
          </p:cNvSpPr>
          <p:nvPr>
            <p:ph type="sldNum" sz="quarter" idx="4"/>
          </p:nvPr>
        </p:nvSpPr>
        <p:spPr bwMode="auto">
          <a:xfrm>
            <a:off x="8897937" y="6497767"/>
            <a:ext cx="2743200" cy="153888"/>
          </a:xfrm>
          <a:prstGeom prst="rect">
            <a:avLst/>
          </a:prstGeom>
        </p:spPr>
        <p:txBody>
          <a:bodyPr vert="horz" lIns="0" tIns="0" rIns="0" bIns="0" rtlCol="0" anchor="ctr">
            <a:spAutoFit/>
          </a:bodyPr>
          <a:lstStyle>
            <a:lvl1pPr algn="r">
              <a:defRPr sz="1000" spc="70">
                <a:solidFill>
                  <a:schemeClr val="tx1"/>
                </a:solidFill>
              </a:defRPr>
            </a:lvl1pPr>
          </a:lstStyle>
          <a:p>
            <a:pPr>
              <a:defRPr/>
            </a:pPr>
            <a:r>
              <a:rPr lang="de-DE"/>
              <a:t>Seite </a:t>
            </a:r>
            <a:fld id="{CE6CAF4D-DD0D-4F34-9F3A-F974D54A280A}" type="slidenum">
              <a:rPr lang="de-DE"/>
              <a:t>‹Nr.›</a:t>
            </a:fld>
            <a:endParaRPr lang="de-DE"/>
          </a:p>
        </p:txBody>
      </p:sp>
      <p:pic>
        <p:nvPicPr>
          <p:cNvPr id="432995721" name="Grafik 11"/>
          <p:cNvPicPr>
            <a:picLocks noChangeAspect="1"/>
          </p:cNvPicPr>
          <p:nvPr userDrawn="1"/>
        </p:nvPicPr>
        <p:blipFill>
          <a:blip r:embed="rId28">
            <a:extLst>
              <a:ext uri="{96DAC541-7B7A-43D3-8B79-37D633B846F1}">
                <asvg:svgBlip xmlns:asvg="http://schemas.microsoft.com/office/drawing/2016/SVG/main" r:embed="rId29"/>
              </a:ext>
            </a:extLst>
          </a:blip>
          <a:stretch/>
        </p:blipFill>
        <p:spPr bwMode="auto">
          <a:xfrm>
            <a:off x="11251183" y="620713"/>
            <a:ext cx="371475" cy="380999"/>
          </a:xfrm>
          <a:prstGeom prst="rect">
            <a:avLst/>
          </a:prstGeom>
        </p:spPr>
      </p:pic>
    </p:spTree>
    <p:extLst>
      <p:ext uri="{BB962C8B-B14F-4D97-AF65-F5344CB8AC3E}">
        <p14:creationId xmlns:p14="http://schemas.microsoft.com/office/powerpoint/2010/main" val="17897317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p:hf hdr="0"/>
  <p:txStyles>
    <p:titleStyle>
      <a:lvl1pPr algn="l" defTabSz="914400">
        <a:lnSpc>
          <a:spcPct val="100000"/>
        </a:lnSpc>
        <a:spcBef>
          <a:spcPts val="0"/>
        </a:spcBef>
        <a:buNone/>
        <a:defRPr sz="2800" spc="30">
          <a:solidFill>
            <a:schemeClr val="tx1"/>
          </a:solidFill>
          <a:latin typeface="+mj-lt"/>
          <a:ea typeface="+mj-ea"/>
          <a:cs typeface="+mj-cs"/>
        </a:defRPr>
      </a:lvl1pPr>
    </p:titleStyle>
    <p:bodyStyle>
      <a:lvl1pPr marL="0" indent="0" algn="l" defTabSz="914400">
        <a:lnSpc>
          <a:spcPct val="113999"/>
        </a:lnSpc>
        <a:spcBef>
          <a:spcPts val="1200"/>
        </a:spcBef>
        <a:buFont typeface="Arial"/>
        <a:buNone/>
        <a:defRPr sz="1800" spc="30">
          <a:solidFill>
            <a:schemeClr val="tx1"/>
          </a:solidFill>
          <a:latin typeface="+mn-lt"/>
          <a:ea typeface="+mn-ea"/>
          <a:cs typeface="+mn-cs"/>
        </a:defRPr>
      </a:lvl1pPr>
      <a:lvl2pPr marL="361950" indent="-361950" algn="l" defTabSz="914400">
        <a:lnSpc>
          <a:spcPct val="113999"/>
        </a:lnSpc>
        <a:spcBef>
          <a:spcPts val="500"/>
        </a:spcBef>
        <a:buFont typeface="Kantumruy Pro"/>
        <a:buChar char="—"/>
        <a:defRPr sz="1800" spc="30">
          <a:solidFill>
            <a:schemeClr val="tx1"/>
          </a:solidFill>
          <a:latin typeface="+mn-lt"/>
          <a:ea typeface="+mn-ea"/>
          <a:cs typeface="+mn-cs"/>
        </a:defRPr>
      </a:lvl2pPr>
      <a:lvl3pPr marL="628650" indent="-266700" algn="l" defTabSz="914400">
        <a:lnSpc>
          <a:spcPct val="113999"/>
        </a:lnSpc>
        <a:spcBef>
          <a:spcPts val="500"/>
        </a:spcBef>
        <a:buFont typeface="Arial"/>
        <a:buChar char="•"/>
        <a:defRPr sz="1600" spc="30">
          <a:solidFill>
            <a:schemeClr val="tx1"/>
          </a:solidFill>
          <a:latin typeface="+mn-lt"/>
          <a:ea typeface="+mn-ea"/>
          <a:cs typeface="+mn-cs"/>
        </a:defRPr>
      </a:lvl3pPr>
      <a:lvl4pPr marL="809625" indent="-180975" algn="l" defTabSz="914400">
        <a:lnSpc>
          <a:spcPct val="113999"/>
        </a:lnSpc>
        <a:spcBef>
          <a:spcPts val="500"/>
        </a:spcBef>
        <a:buFont typeface="Symbol"/>
        <a:buChar char="-"/>
        <a:defRPr sz="1400" spc="30">
          <a:solidFill>
            <a:schemeClr val="tx1"/>
          </a:solidFill>
          <a:latin typeface="+mn-lt"/>
          <a:ea typeface="+mn-ea"/>
          <a:cs typeface="+mn-cs"/>
        </a:defRPr>
      </a:lvl4pPr>
      <a:lvl5pPr marL="990600" indent="-180975" algn="l" defTabSz="914400">
        <a:lnSpc>
          <a:spcPct val="113999"/>
        </a:lnSpc>
        <a:spcBef>
          <a:spcPts val="500"/>
        </a:spcBef>
        <a:buFont typeface="Arial"/>
        <a:buChar char="•"/>
        <a:defRPr sz="1400" spc="3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JPG"/></Relationships>
</file>

<file path=ppt/slides/_rels/slide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JPG"/></Relationships>
</file>

<file path=ppt/slides/_rels/slide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JPG"/></Relationships>
</file>

<file path=ppt/slides/_rels/slide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JPG"/></Relationships>
</file>

<file path=ppt/slides/_rels/slide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JPG"/></Relationships>
</file>

<file path=ppt/slides/_rels/slide7.xml.rels><?xml version="1.0" encoding="UTF-8" standalone="yes"?>
<Relationships xmlns="http://schemas.openxmlformats.org/package/2006/relationships"><Relationship Id="rId3" Type="http://schemas.openxmlformats.org/officeDocument/2006/relationships/image" Target="../media/image29.jpg"/><Relationship Id="rId7" Type="http://schemas.openxmlformats.org/officeDocument/2006/relationships/hyperlink" Target="https://doi.org/10.21240/mpaed/47/2022.04.02.X"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s://doi.org/10.1007/s10586-018-2254-4" TargetMode="External"/><Relationship Id="rId5" Type="http://schemas.openxmlformats.org/officeDocument/2006/relationships/image" Target="../media/image31.png"/><Relationship Id="rId4" Type="http://schemas.openxmlformats.org/officeDocument/2006/relationships/image" Target="../media/image30.JPG"/></Relationships>
</file>

<file path=ppt/slides/_rels/slide8.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0.JP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4.tiff"/><Relationship Id="rId11" Type="http://schemas.openxmlformats.org/officeDocument/2006/relationships/hyperlink" Target="https://creativecommons.org/licenses/by/4.0/deed.de" TargetMode="External"/><Relationship Id="rId5" Type="http://schemas.openxmlformats.org/officeDocument/2006/relationships/image" Target="../media/image6.svg"/><Relationship Id="rId10" Type="http://schemas.openxmlformats.org/officeDocument/2006/relationships/image" Target="../media/image37.gif"/><Relationship Id="rId4" Type="http://schemas.openxmlformats.org/officeDocument/2006/relationships/image" Target="../media/image33.png"/><Relationship Id="rId9"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EFCA4442-597F-4AD8-A551-3A70EBA589F7}"/>
              </a:ext>
            </a:extLst>
          </p:cNvPr>
          <p:cNvSpPr/>
          <p:nvPr/>
        </p:nvSpPr>
        <p:spPr bwMode="auto">
          <a:xfrm>
            <a:off x="0" y="6309320"/>
            <a:ext cx="12192000" cy="54868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D3061E6-7072-45C6-B17A-0DFEF62A0A44}"/>
              </a:ext>
            </a:extLst>
          </p:cNvPr>
          <p:cNvSpPr>
            <a:spLocks noGrp="1"/>
          </p:cNvSpPr>
          <p:nvPr>
            <p:ph type="ctrTitle"/>
          </p:nvPr>
        </p:nvSpPr>
        <p:spPr/>
        <p:txBody>
          <a:bodyPr/>
          <a:lstStyle/>
          <a:p>
            <a:endParaRPr lang="de-DE"/>
          </a:p>
        </p:txBody>
      </p:sp>
      <p:sp>
        <p:nvSpPr>
          <p:cNvPr id="3" name="Untertitel 2">
            <a:extLst>
              <a:ext uri="{FF2B5EF4-FFF2-40B4-BE49-F238E27FC236}">
                <a16:creationId xmlns:a16="http://schemas.microsoft.com/office/drawing/2014/main" id="{BC437D97-BB5D-42C7-92AE-803D3521724E}"/>
              </a:ext>
            </a:extLst>
          </p:cNvPr>
          <p:cNvSpPr>
            <a:spLocks noGrp="1"/>
          </p:cNvSpPr>
          <p:nvPr>
            <p:ph type="subTitle" idx="1"/>
          </p:nvPr>
        </p:nvSpPr>
        <p:spPr/>
        <p:txBody>
          <a:bodyPr/>
          <a:lstStyle/>
          <a:p>
            <a:endParaRPr lang="de-DE"/>
          </a:p>
        </p:txBody>
      </p:sp>
      <p:sp>
        <p:nvSpPr>
          <p:cNvPr id="5" name="Titel 1">
            <a:extLst>
              <a:ext uri="{FF2B5EF4-FFF2-40B4-BE49-F238E27FC236}">
                <a16:creationId xmlns:a16="http://schemas.microsoft.com/office/drawing/2014/main" id="{89AE063A-C261-49FE-BE14-702CCC0BB1D2}"/>
              </a:ext>
            </a:extLst>
          </p:cNvPr>
          <p:cNvSpPr txBox="1"/>
          <p:nvPr/>
        </p:nvSpPr>
        <p:spPr bwMode="auto">
          <a:xfrm>
            <a:off x="2855640" y="6169917"/>
            <a:ext cx="9347198" cy="710854"/>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4000" b="1" i="0" u="none" strike="noStrike" kern="0" cap="none" spc="0" normalizeH="0" baseline="0" noProof="0" dirty="0">
                <a:ln>
                  <a:noFill/>
                </a:ln>
                <a:solidFill>
                  <a:prstClr val="black"/>
                </a:solidFill>
                <a:effectLst/>
                <a:uLnTx/>
                <a:uFillTx/>
                <a:latin typeface="Aptos"/>
                <a:ea typeface="+mj-ea"/>
                <a:cs typeface="+mj-cs"/>
              </a:rPr>
              <a:t>VR Move Einleitung</a:t>
            </a:r>
            <a:endParaRPr kumimoji="0" sz="4000" b="0" i="0" u="none" strike="noStrike" kern="0" cap="none" spc="0" normalizeH="0" baseline="0" noProof="0" dirty="0">
              <a:ln>
                <a:noFill/>
              </a:ln>
              <a:solidFill>
                <a:prstClr val="black"/>
              </a:solidFill>
              <a:effectLst/>
              <a:uLnTx/>
              <a:uFillTx/>
              <a:latin typeface="Calibri" panose="020F0502020204030204"/>
              <a:ea typeface="+mj-ea"/>
              <a:cs typeface="+mj-cs"/>
            </a:endParaRPr>
          </a:p>
        </p:txBody>
      </p:sp>
      <p:pic>
        <p:nvPicPr>
          <p:cNvPr id="6" name="Grafik 5">
            <a:extLst>
              <a:ext uri="{FF2B5EF4-FFF2-40B4-BE49-F238E27FC236}">
                <a16:creationId xmlns:a16="http://schemas.microsoft.com/office/drawing/2014/main" id="{659FA114-E0BB-4925-BDC0-96C8CB5A91EB}"/>
              </a:ext>
            </a:extLst>
          </p:cNvPr>
          <p:cNvPicPr>
            <a:picLocks noChangeAspect="1"/>
          </p:cNvPicPr>
          <p:nvPr/>
        </p:nvPicPr>
        <p:blipFill rotWithShape="1">
          <a:blip r:embed="rId3">
            <a:extLst>
              <a:ext uri="{28A0092B-C50C-407E-A947-70E740481C1C}">
                <a14:useLocalDpi xmlns:a14="http://schemas.microsoft.com/office/drawing/2010/main" val="0"/>
              </a:ext>
            </a:extLst>
          </a:blip>
          <a:srcRect t="12316" b="39093"/>
          <a:stretch/>
        </p:blipFill>
        <p:spPr bwMode="auto">
          <a:xfrm>
            <a:off x="4899068" y="-11642"/>
            <a:ext cx="7303770" cy="6309320"/>
          </a:xfrm>
          <a:prstGeom prst="rect">
            <a:avLst/>
          </a:prstGeom>
        </p:spPr>
      </p:pic>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49" r="4752" b="6551"/>
          <a:stretch/>
        </p:blipFill>
        <p:spPr bwMode="auto">
          <a:xfrm>
            <a:off x="7951" y="0"/>
            <a:ext cx="4899068" cy="6309320"/>
          </a:xfrm>
          <a:prstGeom prst="rect">
            <a:avLst/>
          </a:prstGeom>
        </p:spPr>
      </p:pic>
      <p:pic>
        <p:nvPicPr>
          <p:cNvPr id="11" name="Grafik 10">
            <a:extLst>
              <a:ext uri="{FF2B5EF4-FFF2-40B4-BE49-F238E27FC236}">
                <a16:creationId xmlns:a16="http://schemas.microsoft.com/office/drawing/2014/main" id="{60FD4B4A-0B17-4A6B-84DA-25E12A2F96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Tree>
    <p:extLst>
      <p:ext uri="{BB962C8B-B14F-4D97-AF65-F5344CB8AC3E}">
        <p14:creationId xmlns:p14="http://schemas.microsoft.com/office/powerpoint/2010/main" val="2022008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Rechteck 7">
            <a:extLst>
              <a:ext uri="{FF2B5EF4-FFF2-40B4-BE49-F238E27FC236}">
                <a16:creationId xmlns:a16="http://schemas.microsoft.com/office/drawing/2014/main" id="{0FAAE14D-EF89-BF33-BFAF-96375FE333C9}"/>
              </a:ext>
            </a:extLst>
          </p:cNvPr>
          <p:cNvSpPr/>
          <p:nvPr/>
        </p:nvSpPr>
        <p:spPr bwMode="auto">
          <a:xfrm>
            <a:off x="3141247" y="0"/>
            <a:ext cx="9048328" cy="614861"/>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Kantumruy Pro"/>
              <a:cs typeface="Arial"/>
            </a:endParaRPr>
          </a:p>
        </p:txBody>
      </p:sp>
      <p:sp>
        <p:nvSpPr>
          <p:cNvPr id="6" name="Titel 1">
            <a:extLst>
              <a:ext uri="{FF2B5EF4-FFF2-40B4-BE49-F238E27FC236}">
                <a16:creationId xmlns:a16="http://schemas.microsoft.com/office/drawing/2014/main" id="{7519CF4E-5CA6-75E6-8447-E62731153691}"/>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3000" b="1" i="0" u="none" strike="noStrike" kern="0" cap="none" spc="0" normalizeH="0" baseline="0" noProof="0" dirty="0">
                <a:ln>
                  <a:noFill/>
                </a:ln>
                <a:solidFill>
                  <a:prstClr val="black"/>
                </a:solidFill>
                <a:effectLst/>
                <a:uLnTx/>
                <a:uFillTx/>
                <a:latin typeface="Aptos" panose="020B0004020202020204" pitchFamily="34" charset="0"/>
                <a:cs typeface="Arial"/>
              </a:rPr>
              <a:t>Übersicht der Fortbildungs- und Unterrichtseinheiten</a:t>
            </a:r>
            <a:endParaRPr kumimoji="0" lang="de-DE" sz="3000" b="0" i="0" u="none" strike="noStrike" kern="0" cap="none" spc="0" normalizeH="0" baseline="0" noProof="0" dirty="0">
              <a:ln>
                <a:noFill/>
              </a:ln>
              <a:solidFill>
                <a:prstClr val="black"/>
              </a:solidFill>
              <a:effectLst/>
              <a:uLnTx/>
              <a:uFillTx/>
              <a:latin typeface="Aptos" panose="020B0004020202020204" pitchFamily="34" charset="0"/>
              <a:cs typeface="Arial"/>
            </a:endParaRPr>
          </a:p>
        </p:txBody>
      </p:sp>
      <p:sp>
        <p:nvSpPr>
          <p:cNvPr id="11" name="Rechteck 10">
            <a:extLst>
              <a:ext uri="{FF2B5EF4-FFF2-40B4-BE49-F238E27FC236}">
                <a16:creationId xmlns:a16="http://schemas.microsoft.com/office/drawing/2014/main" id="{9A685021-D916-0C5D-6273-6027DC5D40F2}"/>
              </a:ext>
            </a:extLst>
          </p:cNvPr>
          <p:cNvSpPr/>
          <p:nvPr/>
        </p:nvSpPr>
        <p:spPr bwMode="auto">
          <a:xfrm>
            <a:off x="767408" y="58589"/>
            <a:ext cx="2361760" cy="584775"/>
          </a:xfrm>
          <a:prstGeom prst="rect">
            <a:avLst/>
          </a:prstGeom>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3200" b="1" i="0" u="none" strike="noStrike" kern="0" cap="none" spc="0" normalizeH="0" baseline="0" noProof="0" dirty="0">
                <a:ln>
                  <a:noFill/>
                </a:ln>
                <a:solidFill>
                  <a:prstClr val="black"/>
                </a:solidFill>
                <a:effectLst/>
                <a:uLnTx/>
                <a:uFillTx/>
                <a:latin typeface="Aptos" panose="020B0004020202020204" pitchFamily="34" charset="0"/>
                <a:cs typeface="Arial"/>
              </a:rPr>
              <a:t>VR Move</a:t>
            </a:r>
            <a:endParaRPr kumimoji="0" lang="de-DE" sz="3200" b="0" i="0" u="none" strike="noStrike" kern="0" cap="none" spc="0" normalizeH="0" baseline="0" noProof="0" dirty="0">
              <a:ln>
                <a:noFill/>
              </a:ln>
              <a:solidFill>
                <a:prstClr val="black"/>
              </a:solidFill>
              <a:effectLst/>
              <a:uLnTx/>
              <a:uFillTx/>
              <a:latin typeface="Kantumruy Pro"/>
              <a:cs typeface="Arial"/>
            </a:endParaRPr>
          </a:p>
        </p:txBody>
      </p:sp>
      <p:pic>
        <p:nvPicPr>
          <p:cNvPr id="14" name="Grafik 13">
            <a:extLst>
              <a:ext uri="{FF2B5EF4-FFF2-40B4-BE49-F238E27FC236}">
                <a16:creationId xmlns:a16="http://schemas.microsoft.com/office/drawing/2014/main" id="{D8EBAFE6-E3F1-4992-927C-586BC886B0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graphicFrame>
        <p:nvGraphicFramePr>
          <p:cNvPr id="15" name="Tabelle 14">
            <a:extLst>
              <a:ext uri="{FF2B5EF4-FFF2-40B4-BE49-F238E27FC236}">
                <a16:creationId xmlns:a16="http://schemas.microsoft.com/office/drawing/2014/main" id="{D3E64423-09FC-4242-A212-BCA6A4C22995}"/>
              </a:ext>
            </a:extLst>
          </p:cNvPr>
          <p:cNvGraphicFramePr>
            <a:graphicFrameLocks noGrp="1"/>
          </p:cNvGraphicFramePr>
          <p:nvPr/>
        </p:nvGraphicFramePr>
        <p:xfrm>
          <a:off x="0" y="1047155"/>
          <a:ext cx="12192000" cy="5115802"/>
        </p:xfrm>
        <a:graphic>
          <a:graphicData uri="http://schemas.openxmlformats.org/drawingml/2006/table">
            <a:tbl>
              <a:tblPr firstRow="1" bandRow="1">
                <a:tableStyleId>{5C22544A-7EE6-4342-B048-85BDC9FD1C3A}</a:tableStyleId>
              </a:tblPr>
              <a:tblGrid>
                <a:gridCol w="858484">
                  <a:extLst>
                    <a:ext uri="{9D8B030D-6E8A-4147-A177-3AD203B41FA5}">
                      <a16:colId xmlns:a16="http://schemas.microsoft.com/office/drawing/2014/main" val="2147149844"/>
                    </a:ext>
                  </a:extLst>
                </a:gridCol>
                <a:gridCol w="2975807">
                  <a:extLst>
                    <a:ext uri="{9D8B030D-6E8A-4147-A177-3AD203B41FA5}">
                      <a16:colId xmlns:a16="http://schemas.microsoft.com/office/drawing/2014/main" val="1497149996"/>
                    </a:ext>
                  </a:extLst>
                </a:gridCol>
                <a:gridCol w="2579037">
                  <a:extLst>
                    <a:ext uri="{9D8B030D-6E8A-4147-A177-3AD203B41FA5}">
                      <a16:colId xmlns:a16="http://schemas.microsoft.com/office/drawing/2014/main" val="2592164646"/>
                    </a:ext>
                  </a:extLst>
                </a:gridCol>
                <a:gridCol w="796000">
                  <a:extLst>
                    <a:ext uri="{9D8B030D-6E8A-4147-A177-3AD203B41FA5}">
                      <a16:colId xmlns:a16="http://schemas.microsoft.com/office/drawing/2014/main" val="433690701"/>
                    </a:ext>
                  </a:extLst>
                </a:gridCol>
                <a:gridCol w="4982672">
                  <a:extLst>
                    <a:ext uri="{9D8B030D-6E8A-4147-A177-3AD203B41FA5}">
                      <a16:colId xmlns:a16="http://schemas.microsoft.com/office/drawing/2014/main" val="1416209173"/>
                    </a:ext>
                  </a:extLst>
                </a:gridCol>
              </a:tblGrid>
              <a:tr h="365230">
                <a:tc>
                  <a:txBody>
                    <a:bodyPr/>
                    <a:lstStyle/>
                    <a:p>
                      <a:pPr>
                        <a:defRPr/>
                      </a:pPr>
                      <a:r>
                        <a:rPr lang="de-DE" sz="1600" dirty="0" err="1">
                          <a:solidFill>
                            <a:schemeClr val="tx1"/>
                          </a:solidFill>
                          <a:latin typeface="Aptos" panose="020B0004020202020204" pitchFamily="34" charset="0"/>
                        </a:rPr>
                        <a:t>Fortbi</a:t>
                      </a:r>
                      <a:r>
                        <a:rPr lang="de-DE" sz="1600" dirty="0">
                          <a:solidFill>
                            <a:schemeClr val="tx1"/>
                          </a:solidFill>
                          <a:latin typeface="Aptos" panose="020B0004020202020204" pitchFamily="34" charset="0"/>
                        </a:rPr>
                        <a:t>.</a:t>
                      </a:r>
                      <a:endParaRPr sz="1600" dirty="0">
                        <a:solidFill>
                          <a:schemeClr val="tx1"/>
                        </a:solidFill>
                        <a:latin typeface="Aptos" panose="020B0004020202020204" pitchFamily="34" charset="0"/>
                      </a:endParaRPr>
                    </a:p>
                  </a:txBody>
                  <a:tcPr>
                    <a:solidFill>
                      <a:srgbClr val="CCCCFF"/>
                    </a:solidFill>
                  </a:tcPr>
                </a:tc>
                <a:tc>
                  <a:txBody>
                    <a:bodyPr/>
                    <a:lstStyle/>
                    <a:p>
                      <a:pPr>
                        <a:defRPr/>
                      </a:pPr>
                      <a:r>
                        <a:rPr lang="de-DE" sz="1600" dirty="0">
                          <a:solidFill>
                            <a:schemeClr val="tx1"/>
                          </a:solidFill>
                          <a:latin typeface="Aptos" panose="020B0004020202020204" pitchFamily="34" charset="0"/>
                        </a:rPr>
                        <a:t>Ziele + Kompetenzen</a:t>
                      </a:r>
                      <a:endParaRPr sz="1600" dirty="0">
                        <a:solidFill>
                          <a:schemeClr val="tx1"/>
                        </a:solidFill>
                        <a:latin typeface="Aptos" panose="020B0004020202020204" pitchFamily="34" charset="0"/>
                      </a:endParaRPr>
                    </a:p>
                  </a:txBody>
                  <a:tcPr>
                    <a:solidFill>
                      <a:srgbClr val="CCCCFF"/>
                    </a:solidFill>
                  </a:tcPr>
                </a:tc>
                <a:tc>
                  <a:txBody>
                    <a:bodyPr/>
                    <a:lstStyle/>
                    <a:p>
                      <a:pPr>
                        <a:defRPr/>
                      </a:pPr>
                      <a:r>
                        <a:rPr lang="de-DE" sz="1600" dirty="0">
                          <a:solidFill>
                            <a:schemeClr val="tx1"/>
                          </a:solidFill>
                          <a:latin typeface="Aptos" panose="020B0004020202020204" pitchFamily="34" charset="0"/>
                        </a:rPr>
                        <a:t>Thema</a:t>
                      </a:r>
                      <a:endParaRPr sz="1600" dirty="0">
                        <a:latin typeface="Aptos" panose="020B0004020202020204" pitchFamily="34" charset="0"/>
                      </a:endParaRPr>
                    </a:p>
                  </a:txBody>
                  <a:tcPr>
                    <a:solidFill>
                      <a:srgbClr val="CCCCFF"/>
                    </a:solidFill>
                  </a:tcPr>
                </a:tc>
                <a:tc>
                  <a:txBody>
                    <a:bodyPr/>
                    <a:lstStyle/>
                    <a:p>
                      <a:pPr>
                        <a:defRPr/>
                      </a:pPr>
                      <a:r>
                        <a:rPr lang="de-DE" sz="1600" dirty="0">
                          <a:solidFill>
                            <a:schemeClr val="tx1"/>
                          </a:solidFill>
                          <a:latin typeface="Aptos" panose="020B0004020202020204" pitchFamily="34" charset="0"/>
                        </a:rPr>
                        <a:t>Karte</a:t>
                      </a:r>
                      <a:endParaRPr sz="1600" dirty="0">
                        <a:latin typeface="Aptos" panose="020B0004020202020204" pitchFamily="34" charset="0"/>
                      </a:endParaRPr>
                    </a:p>
                  </a:txBody>
                  <a:tcPr>
                    <a:solidFill>
                      <a:srgbClr val="CCCCFF"/>
                    </a:solidFill>
                  </a:tcPr>
                </a:tc>
                <a:tc>
                  <a:txBody>
                    <a:bodyPr/>
                    <a:lstStyle/>
                    <a:p>
                      <a:pPr>
                        <a:defRPr/>
                      </a:pPr>
                      <a:r>
                        <a:rPr lang="de-DE" sz="1600" dirty="0">
                          <a:solidFill>
                            <a:schemeClr val="tx1"/>
                          </a:solidFill>
                          <a:latin typeface="Aptos" panose="020B0004020202020204" pitchFamily="34" charset="0"/>
                        </a:rPr>
                        <a:t>Kurzbeschreibung</a:t>
                      </a:r>
                      <a:endParaRPr sz="1600" dirty="0">
                        <a:latin typeface="Aptos" panose="020B0004020202020204" pitchFamily="34" charset="0"/>
                      </a:endParaRPr>
                    </a:p>
                  </a:txBody>
                  <a:tcPr>
                    <a:solidFill>
                      <a:srgbClr val="CCCCFF"/>
                    </a:solidFill>
                  </a:tcPr>
                </a:tc>
                <a:extLst>
                  <a:ext uri="{0D108BD9-81ED-4DB2-BD59-A6C34878D82A}">
                    <a16:rowId xmlns:a16="http://schemas.microsoft.com/office/drawing/2014/main" val="2908232309"/>
                  </a:ext>
                </a:extLst>
              </a:tr>
              <a:tr h="1120722">
                <a:tc rowSpan="2">
                  <a:txBody>
                    <a:bodyPr/>
                    <a:lstStyle/>
                    <a:p>
                      <a:pPr>
                        <a:defRPr/>
                      </a:pPr>
                      <a:endParaRPr lang="de-DE" sz="1600" dirty="0">
                        <a:latin typeface="Aptos" panose="020B0004020202020204" pitchFamily="34" charset="0"/>
                      </a:endParaRPr>
                    </a:p>
                    <a:p>
                      <a:pPr>
                        <a:defRPr/>
                      </a:pPr>
                      <a:endParaRPr sz="1600" dirty="0">
                        <a:latin typeface="Aptos" panose="020B0004020202020204" pitchFamily="34" charset="0"/>
                      </a:endParaRPr>
                    </a:p>
                    <a:p>
                      <a:pPr>
                        <a:defRPr/>
                      </a:pPr>
                      <a:endParaRPr lang="de-DE" sz="1600" dirty="0">
                        <a:latin typeface="Aptos" panose="020B0004020202020204" pitchFamily="34" charset="0"/>
                      </a:endParaRPr>
                    </a:p>
                    <a:p>
                      <a:pPr>
                        <a:defRPr/>
                      </a:pPr>
                      <a:endParaRPr lang="de-DE" sz="1600" dirty="0">
                        <a:latin typeface="Aptos" panose="020B0004020202020204" pitchFamily="34" charset="0"/>
                      </a:endParaRPr>
                    </a:p>
                    <a:p>
                      <a:pPr>
                        <a:defRPr/>
                      </a:pPr>
                      <a:endParaRPr lang="de-DE" sz="1600" dirty="0">
                        <a:latin typeface="Aptos" panose="020B0004020202020204" pitchFamily="34" charset="0"/>
                      </a:endParaRPr>
                    </a:p>
                    <a:p>
                      <a:pPr>
                        <a:defRPr/>
                      </a:pPr>
                      <a:endParaRPr lang="de-DE" sz="1600" dirty="0">
                        <a:latin typeface="Aptos" panose="020B0004020202020204" pitchFamily="34" charset="0"/>
                      </a:endParaRPr>
                    </a:p>
                  </a:txBody>
                  <a:tcPr>
                    <a:solidFill>
                      <a:srgbClr val="EFEFFF"/>
                    </a:solidFill>
                  </a:tcPr>
                </a:tc>
                <a:tc rowSpan="2">
                  <a:txBody>
                    <a:bodyPr/>
                    <a:lstStyle/>
                    <a:p>
                      <a:pPr marL="285750" indent="-285750">
                        <a:lnSpc>
                          <a:spcPct val="100000"/>
                        </a:lnSpc>
                        <a:buFont typeface="Arial" panose="020B0604020202020204" pitchFamily="34" charset="0"/>
                        <a:buChar char="•"/>
                        <a:defRPr/>
                      </a:pPr>
                      <a:r>
                        <a:rPr lang="de-DE" sz="1400" dirty="0">
                          <a:latin typeface="Aptos" panose="020B0004020202020204" pitchFamily="34" charset="0"/>
                        </a:rPr>
                        <a:t>VR Technologie selbstständig kennenlernen</a:t>
                      </a:r>
                    </a:p>
                    <a:p>
                      <a:pPr marL="285750" indent="-285750">
                        <a:lnSpc>
                          <a:spcPct val="100000"/>
                        </a:lnSpc>
                        <a:buFont typeface="Arial" panose="020B0604020202020204" pitchFamily="34" charset="0"/>
                        <a:buChar char="•"/>
                        <a:defRPr/>
                      </a:pPr>
                      <a:r>
                        <a:rPr lang="de-DE" sz="1400" dirty="0">
                          <a:latin typeface="Aptos" panose="020B0004020202020204" pitchFamily="34" charset="0"/>
                        </a:rPr>
                        <a:t>Bewegungserfahrung in VR</a:t>
                      </a:r>
                    </a:p>
                    <a:p>
                      <a:pPr marL="285750" indent="-285750">
                        <a:lnSpc>
                          <a:spcPct val="100000"/>
                        </a:lnSpc>
                        <a:buFont typeface="Arial" panose="020B0604020202020204" pitchFamily="34" charset="0"/>
                        <a:buChar char="•"/>
                        <a:defRPr/>
                      </a:pPr>
                      <a:r>
                        <a:rPr lang="de-DE" sz="1400" dirty="0">
                          <a:latin typeface="Aptos" panose="020B0004020202020204" pitchFamily="34" charset="0"/>
                        </a:rPr>
                        <a:t>Reflexion von Wirkung der VR </a:t>
                      </a:r>
                    </a:p>
                    <a:p>
                      <a:pPr marL="285750" indent="-285750">
                        <a:lnSpc>
                          <a:spcPct val="100000"/>
                        </a:lnSpc>
                        <a:buFont typeface="Arial" panose="020B0604020202020204" pitchFamily="34" charset="0"/>
                        <a:buChar char="•"/>
                        <a:defRPr/>
                      </a:pPr>
                      <a:r>
                        <a:rPr lang="de-DE" sz="1400" dirty="0">
                          <a:latin typeface="Aptos" panose="020B0004020202020204" pitchFamily="34" charset="0"/>
                        </a:rPr>
                        <a:t>Gestaltungspotenziale von VR erkennen</a:t>
                      </a:r>
                      <a:endParaRPr sz="1400" dirty="0">
                        <a:latin typeface="Aptos" panose="020B0004020202020204" pitchFamily="34" charset="0"/>
                      </a:endParaRPr>
                    </a:p>
                  </a:txBody>
                  <a:tcPr anchor="ctr">
                    <a:solidFill>
                      <a:srgbClr val="EFEFFF"/>
                    </a:solidFill>
                  </a:tcPr>
                </a:tc>
                <a:tc>
                  <a:txBody>
                    <a:bodyPr/>
                    <a:lstStyle/>
                    <a:p>
                      <a:pPr>
                        <a:lnSpc>
                          <a:spcPct val="100000"/>
                        </a:lnSpc>
                        <a:defRPr/>
                      </a:pPr>
                      <a:r>
                        <a:rPr lang="de-DE" sz="1400" b="1" dirty="0">
                          <a:latin typeface="Aptos" panose="020B0004020202020204" pitchFamily="34" charset="0"/>
                        </a:rPr>
                        <a:t>Unterrichtseinheit 1: </a:t>
                      </a:r>
                      <a:br>
                        <a:rPr lang="de-DE" sz="1400" dirty="0">
                          <a:latin typeface="Aptos" panose="020B0004020202020204" pitchFamily="34" charset="0"/>
                        </a:rPr>
                      </a:br>
                      <a:r>
                        <a:rPr lang="de-DE" sz="1400" dirty="0">
                          <a:latin typeface="Aptos" panose="020B0004020202020204" pitchFamily="34" charset="0"/>
                        </a:rPr>
                        <a:t>Einführung VR-Brille und OpenBrush</a:t>
                      </a:r>
                      <a:br>
                        <a:rPr lang="de-DE" sz="1400" dirty="0">
                          <a:latin typeface="Aptos" panose="020B0004020202020204" pitchFamily="34" charset="0"/>
                        </a:rPr>
                      </a:br>
                      <a:r>
                        <a:rPr lang="de-DE" sz="1400" dirty="0">
                          <a:latin typeface="Aptos" panose="020B0004020202020204" pitchFamily="34" charset="0"/>
                        </a:rPr>
                        <a:t>Gestaltungskriterium Raum (Raumwege)</a:t>
                      </a:r>
                      <a:endParaRPr sz="1400" dirty="0">
                        <a:latin typeface="Aptos" panose="020B0004020202020204" pitchFamily="34" charset="0"/>
                      </a:endParaRPr>
                    </a:p>
                  </a:txBody>
                  <a:tcPr>
                    <a:solidFill>
                      <a:srgbClr val="EFEFFF"/>
                    </a:solidFill>
                  </a:tcPr>
                </a:tc>
                <a:tc>
                  <a:txBody>
                    <a:bodyPr/>
                    <a:lstStyle/>
                    <a:p>
                      <a:pPr>
                        <a:lnSpc>
                          <a:spcPct val="100000"/>
                        </a:lnSpc>
                        <a:defRPr/>
                      </a:pPr>
                      <a:r>
                        <a:rPr lang="de-DE" sz="1400" b="1" dirty="0">
                          <a:latin typeface="Aptos" panose="020B0004020202020204" pitchFamily="34" charset="0"/>
                        </a:rPr>
                        <a:t>1 - 6</a:t>
                      </a:r>
                      <a:endParaRPr sz="1400" b="1" dirty="0">
                        <a:latin typeface="Aptos" panose="020B0004020202020204" pitchFamily="34" charset="0"/>
                      </a:endParaRPr>
                    </a:p>
                  </a:txBody>
                  <a:tcPr>
                    <a:solidFill>
                      <a:srgbClr val="EFEFFF"/>
                    </a:solidFill>
                  </a:tcPr>
                </a:tc>
                <a:tc>
                  <a:txBody>
                    <a:bodyPr/>
                    <a:lstStyle/>
                    <a:p>
                      <a:pPr>
                        <a:lnSpc>
                          <a:spcPct val="100000"/>
                        </a:lnSpc>
                        <a:defRPr/>
                      </a:pPr>
                      <a:r>
                        <a:rPr lang="de-DE" sz="1400" dirty="0">
                          <a:latin typeface="Aptos" panose="020B0004020202020204" pitchFamily="34" charset="0"/>
                        </a:rPr>
                        <a:t>Bedienung der VR-Brille und Funktionen von der App Open </a:t>
                      </a:r>
                      <a:r>
                        <a:rPr lang="de-DE" sz="1400" dirty="0" err="1">
                          <a:latin typeface="Aptos" panose="020B0004020202020204" pitchFamily="34" charset="0"/>
                        </a:rPr>
                        <a:t>Brush</a:t>
                      </a:r>
                      <a:r>
                        <a:rPr lang="de-DE" sz="1400" dirty="0">
                          <a:latin typeface="Aptos" panose="020B0004020202020204" pitchFamily="34" charset="0"/>
                        </a:rPr>
                        <a:t> kennenlernen.</a:t>
                      </a:r>
                      <a:br>
                        <a:rPr lang="de-DE" sz="1400" dirty="0">
                          <a:latin typeface="Aptos" panose="020B0004020202020204" pitchFamily="34" charset="0"/>
                        </a:rPr>
                      </a:br>
                      <a:r>
                        <a:rPr lang="de-DE" sz="1400" dirty="0">
                          <a:latin typeface="Aptos" panose="020B0004020202020204" pitchFamily="34" charset="0"/>
                        </a:rPr>
                        <a:t>Über das Zeichnen in den virtuellen Raum werden offene Raumwege ausprobiert und erfahren.</a:t>
                      </a:r>
                    </a:p>
                  </a:txBody>
                  <a:tcPr>
                    <a:solidFill>
                      <a:srgbClr val="EFEFFF"/>
                    </a:solidFill>
                  </a:tcPr>
                </a:tc>
                <a:extLst>
                  <a:ext uri="{0D108BD9-81ED-4DB2-BD59-A6C34878D82A}">
                    <a16:rowId xmlns:a16="http://schemas.microsoft.com/office/drawing/2014/main" val="3816282366"/>
                  </a:ext>
                </a:extLst>
              </a:tr>
              <a:tr h="914273">
                <a:tc vMerge="1">
                  <a:txBody>
                    <a:bodyPr/>
                    <a:lstStyle/>
                    <a:p>
                      <a:pPr>
                        <a:defRPr/>
                      </a:pPr>
                      <a:endParaRPr lang="de-DE" sz="1600" dirty="0">
                        <a:latin typeface="Aptos" panose="020B0004020202020204" pitchFamily="34" charset="0"/>
                      </a:endParaRPr>
                    </a:p>
                    <a:p>
                      <a:pPr>
                        <a:defRPr/>
                      </a:pPr>
                      <a:endParaRPr lang="de-DE" sz="1600" dirty="0">
                        <a:latin typeface="Aptos" panose="020B0004020202020204" pitchFamily="34" charset="0"/>
                      </a:endParaRPr>
                    </a:p>
                    <a:p>
                      <a:pPr>
                        <a:defRPr/>
                      </a:pPr>
                      <a:endParaRPr lang="de-DE" sz="1600" dirty="0">
                        <a:latin typeface="Aptos" panose="020B0004020202020204" pitchFamily="34" charset="0"/>
                      </a:endParaRPr>
                    </a:p>
                    <a:p>
                      <a:pPr>
                        <a:defRPr/>
                      </a:pPr>
                      <a:endParaRPr lang="de-DE" sz="1600" dirty="0">
                        <a:latin typeface="Aptos" panose="020B0004020202020204" pitchFamily="34" charset="0"/>
                      </a:endParaRPr>
                    </a:p>
                    <a:p>
                      <a:pPr>
                        <a:defRPr/>
                      </a:pPr>
                      <a:endParaRPr sz="1600" dirty="0">
                        <a:latin typeface="Aptos" panose="020B0004020202020204" pitchFamily="34" charset="0"/>
                      </a:endParaRPr>
                    </a:p>
                  </a:txBody>
                  <a:tcPr>
                    <a:solidFill>
                      <a:srgbClr val="EFEFFF"/>
                    </a:solidFill>
                  </a:tcPr>
                </a:tc>
                <a:tc vMerge="1">
                  <a:txBody>
                    <a:bodyPr/>
                    <a:lstStyle/>
                    <a:p>
                      <a:pPr>
                        <a:defRPr/>
                      </a:pPr>
                      <a:endParaRPr sz="1600" dirty="0">
                        <a:latin typeface="Aptos" panose="020B0004020202020204" pitchFamily="34" charset="0"/>
                      </a:endParaRPr>
                    </a:p>
                  </a:txBody>
                  <a:tcPr>
                    <a:solidFill>
                      <a:srgbClr val="D9D9FF"/>
                    </a:solidFill>
                  </a:tcPr>
                </a:tc>
                <a:tc>
                  <a:txBody>
                    <a:bodyPr/>
                    <a:lstStyle/>
                    <a:p>
                      <a:pPr>
                        <a:lnSpc>
                          <a:spcPct val="100000"/>
                        </a:lnSpc>
                        <a:defRPr/>
                      </a:pPr>
                      <a:r>
                        <a:rPr lang="de-DE" sz="1400" b="1" dirty="0">
                          <a:latin typeface="Aptos" panose="020B0004020202020204" pitchFamily="34" charset="0"/>
                        </a:rPr>
                        <a:t>Unterrichtseinheit 2:</a:t>
                      </a:r>
                      <a:br>
                        <a:rPr lang="de-DE" sz="1400" dirty="0">
                          <a:latin typeface="Aptos" panose="020B0004020202020204" pitchFamily="34" charset="0"/>
                        </a:rPr>
                      </a:br>
                      <a:r>
                        <a:rPr lang="de-DE" sz="1400" dirty="0">
                          <a:latin typeface="Aptos" panose="020B0004020202020204" pitchFamily="34" charset="0"/>
                        </a:rPr>
                        <a:t>Raumwege und Raumformen</a:t>
                      </a:r>
                      <a:endParaRPr sz="1400" dirty="0">
                        <a:latin typeface="Aptos" panose="020B0004020202020204" pitchFamily="34" charset="0"/>
                      </a:endParaRPr>
                    </a:p>
                  </a:txBody>
                  <a:tcPr>
                    <a:solidFill>
                      <a:srgbClr val="D9D9FF"/>
                    </a:solidFill>
                  </a:tcPr>
                </a:tc>
                <a:tc>
                  <a:txBody>
                    <a:bodyPr/>
                    <a:lstStyle/>
                    <a:p>
                      <a:pPr>
                        <a:lnSpc>
                          <a:spcPct val="100000"/>
                        </a:lnSpc>
                        <a:defRPr/>
                      </a:pPr>
                      <a:r>
                        <a:rPr lang="de-DE" sz="1400" b="1" dirty="0">
                          <a:latin typeface="Aptos" panose="020B0004020202020204" pitchFamily="34" charset="0"/>
                        </a:rPr>
                        <a:t>7 – 10</a:t>
                      </a:r>
                      <a:endParaRPr sz="1400" b="1" dirty="0">
                        <a:latin typeface="Aptos" panose="020B0004020202020204" pitchFamily="34" charset="0"/>
                      </a:endParaRPr>
                    </a:p>
                  </a:txBody>
                  <a:tcPr>
                    <a:solidFill>
                      <a:srgbClr val="D9D9FF"/>
                    </a:solidFill>
                  </a:tcPr>
                </a:tc>
                <a:tc>
                  <a:txBody>
                    <a:bodyPr/>
                    <a:lstStyle/>
                    <a:p>
                      <a:pPr marL="0" lvl="1" indent="0" algn="l">
                        <a:lnSpc>
                          <a:spcPct val="100000"/>
                        </a:lnSpc>
                        <a:buFont typeface="+mj-lt"/>
                        <a:buNone/>
                        <a:defRPr/>
                      </a:pPr>
                      <a:r>
                        <a:rPr lang="de-DE" sz="1400" i="0" dirty="0">
                          <a:latin typeface="Aptos" panose="020B0004020202020204" pitchFamily="34" charset="0"/>
                        </a:rPr>
                        <a:t>Bewegungserfahrung und Exploration zu geschlossenen Raumwegen und Raumformen in VR, unter Berücksichtigung unterschiedlicher Bewegungsqualitäten. Erste Festlegung und Ausarbeitung eigener Bewegungsabläufe.  </a:t>
                      </a:r>
                    </a:p>
                  </a:txBody>
                  <a:tcPr marL="90000" marR="90000">
                    <a:solidFill>
                      <a:srgbClr val="D9D9FF"/>
                    </a:solidFill>
                  </a:tcPr>
                </a:tc>
                <a:extLst>
                  <a:ext uri="{0D108BD9-81ED-4DB2-BD59-A6C34878D82A}">
                    <a16:rowId xmlns:a16="http://schemas.microsoft.com/office/drawing/2014/main" val="2097403031"/>
                  </a:ext>
                </a:extLst>
              </a:tr>
              <a:tr h="1120722">
                <a:tc rowSpan="3">
                  <a:txBody>
                    <a:bodyPr/>
                    <a:lstStyle/>
                    <a:p>
                      <a:endParaRPr lang="de-DE" sz="1600" b="0" dirty="0">
                        <a:latin typeface="Aptos" panose="020B0004020202020204"/>
                      </a:endParaRPr>
                    </a:p>
                  </a:txBody>
                  <a:tcPr>
                    <a:solidFill>
                      <a:srgbClr val="D9D9FF"/>
                    </a:solidFill>
                  </a:tcPr>
                </a:tc>
                <a:tc rowSpan="3">
                  <a:txBody>
                    <a:bodyPr/>
                    <a:lstStyle/>
                    <a:p>
                      <a:pPr marL="285750" indent="-285750">
                        <a:lnSpc>
                          <a:spcPct val="100000"/>
                        </a:lnSpc>
                        <a:buFont typeface="Arial" panose="020B0604020202020204" pitchFamily="34" charset="0"/>
                        <a:buChar char="•"/>
                      </a:pPr>
                      <a:r>
                        <a:rPr lang="de-DE" sz="1400" b="0" dirty="0">
                          <a:latin typeface="Aptos" panose="020B0004020202020204"/>
                        </a:rPr>
                        <a:t>Technologisches Wissen vertiefen</a:t>
                      </a:r>
                    </a:p>
                    <a:p>
                      <a:pPr marL="285750" indent="-285750">
                        <a:lnSpc>
                          <a:spcPct val="100000"/>
                        </a:lnSpc>
                        <a:buFont typeface="Arial" panose="020B0604020202020204" pitchFamily="34" charset="0"/>
                        <a:buChar char="•"/>
                      </a:pPr>
                      <a:r>
                        <a:rPr lang="de-DE" sz="1400" b="0" dirty="0">
                          <a:latin typeface="Aptos" panose="020B0004020202020204"/>
                        </a:rPr>
                        <a:t>Exemplarische Unterrichtsgestaltung in VR erfahren und auf eigene Bereiche übertragen können</a:t>
                      </a:r>
                    </a:p>
                    <a:p>
                      <a:pPr marL="285750" indent="-285750">
                        <a:lnSpc>
                          <a:spcPct val="100000"/>
                        </a:lnSpc>
                        <a:buFont typeface="Arial" panose="020B0604020202020204" pitchFamily="34" charset="0"/>
                        <a:buChar char="•"/>
                      </a:pPr>
                      <a:r>
                        <a:rPr lang="de-DE" sz="1400" b="0" dirty="0">
                          <a:latin typeface="Aptos" panose="020B0004020202020204"/>
                        </a:rPr>
                        <a:t>Perspektiven zur Erweiterung des Konzepts entwickeln</a:t>
                      </a:r>
                    </a:p>
                  </a:txBody>
                  <a:tcPr anchor="ctr">
                    <a:solidFill>
                      <a:srgbClr val="D9D9FF"/>
                    </a:solidFill>
                  </a:tcPr>
                </a:tc>
                <a:tc>
                  <a:txBody>
                    <a:bodyPr/>
                    <a:lstStyle/>
                    <a:p>
                      <a:pPr>
                        <a:lnSpc>
                          <a:spcPct val="100000"/>
                        </a:lnSpc>
                        <a:defRPr/>
                      </a:pPr>
                      <a:r>
                        <a:rPr lang="de-DE" sz="1400" b="1" dirty="0">
                          <a:latin typeface="Aptos" panose="020B0004020202020204" pitchFamily="34" charset="0"/>
                        </a:rPr>
                        <a:t>Unterrichtseinheit 3:</a:t>
                      </a:r>
                    </a:p>
                    <a:p>
                      <a:pPr>
                        <a:lnSpc>
                          <a:spcPct val="100000"/>
                        </a:lnSpc>
                      </a:pPr>
                      <a:r>
                        <a:rPr lang="de-DE" sz="1400" b="0" dirty="0">
                          <a:latin typeface="Aptos" panose="020B0004020202020204"/>
                        </a:rPr>
                        <a:t>Führen – Folgen </a:t>
                      </a:r>
                    </a:p>
                    <a:p>
                      <a:pPr>
                        <a:lnSpc>
                          <a:spcPct val="100000"/>
                        </a:lnSpc>
                      </a:pPr>
                      <a:r>
                        <a:rPr lang="de-DE" sz="1400" b="0" dirty="0">
                          <a:latin typeface="Aptos" panose="020B0004020202020204"/>
                        </a:rPr>
                        <a:t>und Kontraste bilden</a:t>
                      </a:r>
                    </a:p>
                  </a:txBody>
                  <a:tcPr>
                    <a:solidFill>
                      <a:srgbClr val="EFEFFF"/>
                    </a:solidFill>
                  </a:tcPr>
                </a:tc>
                <a:tc>
                  <a:txBody>
                    <a:bodyPr/>
                    <a:lstStyle/>
                    <a:p>
                      <a:pPr>
                        <a:lnSpc>
                          <a:spcPct val="100000"/>
                        </a:lnSpc>
                        <a:defRPr/>
                      </a:pPr>
                      <a:r>
                        <a:rPr lang="de-DE" sz="1400" b="1" dirty="0">
                          <a:latin typeface="Aptos" panose="020B0004020202020204" pitchFamily="34" charset="0"/>
                        </a:rPr>
                        <a:t>11 - 15</a:t>
                      </a:r>
                      <a:endParaRPr sz="1400" b="1" dirty="0">
                        <a:latin typeface="Aptos" panose="020B0004020202020204" pitchFamily="34" charset="0"/>
                      </a:endParaRPr>
                    </a:p>
                  </a:txBody>
                  <a:tcPr>
                    <a:solidFill>
                      <a:srgbClr val="EFEFFF"/>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400" dirty="0">
                          <a:latin typeface="Aptos" panose="020B0004020202020204" pitchFamily="34" charset="0"/>
                        </a:rPr>
                        <a:t>Bewegungserfahrung zum Thema Führen - Folgen und Kontraste bilden. Unterschiedliche Bewegungsqualitäten werden im Duo umgesetzt und mit Kontrasten gespielt. Dabei werden Variation und Kontraste in den Kriterien Zeit (Tempo), Form und Raumebenen erfahren.</a:t>
                      </a:r>
                    </a:p>
                  </a:txBody>
                  <a:tcPr>
                    <a:solidFill>
                      <a:srgbClr val="EFEFFF"/>
                    </a:solidFill>
                  </a:tcPr>
                </a:tc>
                <a:extLst>
                  <a:ext uri="{0D108BD9-81ED-4DB2-BD59-A6C34878D82A}">
                    <a16:rowId xmlns:a16="http://schemas.microsoft.com/office/drawing/2014/main" val="976008619"/>
                  </a:ext>
                </a:extLst>
              </a:tr>
              <a:tr h="709247">
                <a:tc vMerge="1">
                  <a:txBody>
                    <a:bodyPr/>
                    <a:lstStyle/>
                    <a:p>
                      <a:endParaRPr lang="de-DE" sz="1600" b="0" dirty="0">
                        <a:latin typeface="Aptos" panose="020B0004020202020204"/>
                      </a:endParaRPr>
                    </a:p>
                  </a:txBody>
                  <a:tcPr>
                    <a:solidFill>
                      <a:srgbClr val="D9D9FF"/>
                    </a:solidFill>
                  </a:tcPr>
                </a:tc>
                <a:tc vMerge="1">
                  <a:txBody>
                    <a:bodyPr/>
                    <a:lstStyle/>
                    <a:p>
                      <a:endParaRPr lang="de-DE" sz="1600" b="0" dirty="0">
                        <a:latin typeface="Aptos" panose="020B0004020202020204"/>
                      </a:endParaRPr>
                    </a:p>
                  </a:txBody>
                  <a:tcPr>
                    <a:solidFill>
                      <a:srgbClr val="D9D9FF"/>
                    </a:solidFill>
                  </a:tcPr>
                </a:tc>
                <a:tc>
                  <a:txBody>
                    <a:bodyPr/>
                    <a:lstStyle/>
                    <a:p>
                      <a:pPr>
                        <a:lnSpc>
                          <a:spcPct val="100000"/>
                        </a:lnSpc>
                      </a:pPr>
                      <a:r>
                        <a:rPr lang="de-DE" sz="1400" b="1" dirty="0">
                          <a:latin typeface="Aptos" panose="020B0004020202020204"/>
                        </a:rPr>
                        <a:t>Unterrichtseinheit 4:</a:t>
                      </a:r>
                    </a:p>
                    <a:p>
                      <a:pPr>
                        <a:lnSpc>
                          <a:spcPct val="100000"/>
                        </a:lnSpc>
                      </a:pPr>
                      <a:r>
                        <a:rPr lang="de-DE" sz="1400" b="0" dirty="0">
                          <a:latin typeface="Aptos" panose="020B0004020202020204"/>
                        </a:rPr>
                        <a:t>Nachgestaltung</a:t>
                      </a:r>
                    </a:p>
                  </a:txBody>
                  <a:tcPr>
                    <a:solidFill>
                      <a:srgbClr val="D9D9FF"/>
                    </a:solidFill>
                  </a:tcPr>
                </a:tc>
                <a:tc>
                  <a:txBody>
                    <a:bodyPr/>
                    <a:lstStyle/>
                    <a:p>
                      <a:pPr>
                        <a:lnSpc>
                          <a:spcPct val="100000"/>
                        </a:lnSpc>
                        <a:defRPr/>
                      </a:pPr>
                      <a:r>
                        <a:rPr lang="de-DE" sz="1400" b="1" dirty="0">
                          <a:latin typeface="Aptos" panose="020B0004020202020204" pitchFamily="34" charset="0"/>
                        </a:rPr>
                        <a:t>16 - 19</a:t>
                      </a:r>
                      <a:endParaRPr sz="1400" b="1" dirty="0">
                        <a:latin typeface="Aptos" panose="020B0004020202020204" pitchFamily="34" charset="0"/>
                      </a:endParaRPr>
                    </a:p>
                  </a:txBody>
                  <a:tcPr>
                    <a:solidFill>
                      <a:srgbClr val="D9D9FF"/>
                    </a:solidFill>
                  </a:tcPr>
                </a:tc>
                <a:tc>
                  <a:txBody>
                    <a:bodyPr/>
                    <a:lstStyle/>
                    <a:p>
                      <a:pPr>
                        <a:lnSpc>
                          <a:spcPct val="100000"/>
                        </a:lnSpc>
                        <a:defRPr/>
                      </a:pPr>
                      <a:r>
                        <a:rPr lang="de-DE" sz="1400" dirty="0">
                          <a:latin typeface="Aptos" panose="020B0004020202020204" pitchFamily="34" charset="0"/>
                        </a:rPr>
                        <a:t>Vermittlung eines vorgegebenen Bewegungsablaufs und Erläuterung des Hilfsmaterials: Darstellung des Bewegungsablaufs mit Erklärungen sowie QR-Code zu Lernvideo.</a:t>
                      </a:r>
                    </a:p>
                  </a:txBody>
                  <a:tcPr>
                    <a:solidFill>
                      <a:srgbClr val="D9D9FF"/>
                    </a:solidFill>
                  </a:tcPr>
                </a:tc>
                <a:extLst>
                  <a:ext uri="{0D108BD9-81ED-4DB2-BD59-A6C34878D82A}">
                    <a16:rowId xmlns:a16="http://schemas.microsoft.com/office/drawing/2014/main" val="3029579175"/>
                  </a:ext>
                </a:extLst>
              </a:tr>
              <a:tr h="757692">
                <a:tc vMerge="1">
                  <a:txBody>
                    <a:bodyPr/>
                    <a:lstStyle/>
                    <a:p>
                      <a:endParaRPr lang="de-DE" sz="1600" b="0" dirty="0">
                        <a:latin typeface="Aptos" panose="020B0004020202020204"/>
                      </a:endParaRPr>
                    </a:p>
                  </a:txBody>
                  <a:tcPr>
                    <a:solidFill>
                      <a:srgbClr val="D9D9FF"/>
                    </a:solidFill>
                  </a:tcPr>
                </a:tc>
                <a:tc vMerge="1">
                  <a:txBody>
                    <a:bodyPr/>
                    <a:lstStyle/>
                    <a:p>
                      <a:endParaRPr lang="de-DE"/>
                    </a:p>
                  </a:txBody>
                  <a:tcPr/>
                </a:tc>
                <a:tc>
                  <a:txBody>
                    <a:bodyPr/>
                    <a:lstStyle/>
                    <a:p>
                      <a:pPr>
                        <a:lnSpc>
                          <a:spcPct val="100000"/>
                        </a:lnSpc>
                      </a:pPr>
                      <a:r>
                        <a:rPr lang="de-DE" sz="1400" b="1" dirty="0">
                          <a:latin typeface="Aptos" panose="020B0004020202020204"/>
                        </a:rPr>
                        <a:t>Unterrichtseinheit 5-6:</a:t>
                      </a:r>
                    </a:p>
                    <a:p>
                      <a:pPr>
                        <a:lnSpc>
                          <a:spcPct val="100000"/>
                        </a:lnSpc>
                      </a:pPr>
                      <a:r>
                        <a:rPr lang="de-DE" sz="1400" b="0" dirty="0">
                          <a:latin typeface="Aptos" panose="020B0004020202020204"/>
                        </a:rPr>
                        <a:t>Umgestaltung und Präsentation</a:t>
                      </a:r>
                    </a:p>
                  </a:txBody>
                  <a:tcPr>
                    <a:solidFill>
                      <a:srgbClr val="EFEFFF"/>
                    </a:solidFill>
                  </a:tcPr>
                </a:tc>
                <a:tc>
                  <a:txBody>
                    <a:bodyPr/>
                    <a:lstStyle/>
                    <a:p>
                      <a:pPr>
                        <a:lnSpc>
                          <a:spcPct val="100000"/>
                        </a:lnSpc>
                        <a:defRPr/>
                      </a:pPr>
                      <a:r>
                        <a:rPr lang="de-DE" sz="1400" b="1" dirty="0">
                          <a:latin typeface="Aptos" panose="020B0004020202020204" pitchFamily="34" charset="0"/>
                        </a:rPr>
                        <a:t>20 – 22</a:t>
                      </a:r>
                      <a:endParaRPr sz="1400" b="1" dirty="0">
                        <a:latin typeface="Aptos" panose="020B0004020202020204" pitchFamily="34" charset="0"/>
                      </a:endParaRPr>
                    </a:p>
                  </a:txBody>
                  <a:tcPr>
                    <a:solidFill>
                      <a:srgbClr val="EFEFFF"/>
                    </a:solidFill>
                  </a:tcPr>
                </a:tc>
                <a:tc>
                  <a:txBody>
                    <a:bodyPr/>
                    <a:lstStyle/>
                    <a:p>
                      <a:pPr>
                        <a:lnSpc>
                          <a:spcPct val="100000"/>
                        </a:lnSpc>
                        <a:defRPr/>
                      </a:pPr>
                      <a:r>
                        <a:rPr lang="de-DE" sz="1400" dirty="0">
                          <a:latin typeface="Aptos" panose="020B0004020202020204" pitchFamily="34" charset="0"/>
                        </a:rPr>
                        <a:t>Aufgaben zur Umgestaltung in Kleingruppen sowie Übersicht der Formationsmöglichkeiten als Gruppe im Raum</a:t>
                      </a:r>
                    </a:p>
                  </a:txBody>
                  <a:tcPr>
                    <a:solidFill>
                      <a:srgbClr val="EFEFFF"/>
                    </a:solidFill>
                  </a:tcPr>
                </a:tc>
                <a:extLst>
                  <a:ext uri="{0D108BD9-81ED-4DB2-BD59-A6C34878D82A}">
                    <a16:rowId xmlns:a16="http://schemas.microsoft.com/office/drawing/2014/main" val="603122266"/>
                  </a:ext>
                </a:extLst>
              </a:tr>
            </a:tbl>
          </a:graphicData>
        </a:graphic>
      </p:graphicFrame>
      <p:sp>
        <p:nvSpPr>
          <p:cNvPr id="16" name="Textfeld 15">
            <a:extLst>
              <a:ext uri="{FF2B5EF4-FFF2-40B4-BE49-F238E27FC236}">
                <a16:creationId xmlns:a16="http://schemas.microsoft.com/office/drawing/2014/main" id="{DA715CEC-E268-4237-9DB1-B70F18ED4058}"/>
              </a:ext>
            </a:extLst>
          </p:cNvPr>
          <p:cNvSpPr txBox="1"/>
          <p:nvPr/>
        </p:nvSpPr>
        <p:spPr bwMode="auto">
          <a:xfrm rot="16200000">
            <a:off x="-584160" y="2329724"/>
            <a:ext cx="2028435" cy="338554"/>
          </a:xfrm>
          <a:prstGeom prst="rect">
            <a:avLst/>
          </a:prstGeom>
          <a:solidFill>
            <a:schemeClr val="bg1"/>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dirty="0">
                <a:ln>
                  <a:noFill/>
                </a:ln>
                <a:solidFill>
                  <a:prstClr val="black"/>
                </a:solidFill>
                <a:effectLst/>
                <a:uLnTx/>
                <a:uFillTx/>
                <a:latin typeface="Aptos" panose="020B0004020202020204"/>
                <a:cs typeface="Arial"/>
              </a:rPr>
              <a:t>Fortbildungseinheit</a:t>
            </a:r>
            <a:r>
              <a:rPr kumimoji="0" lang="de-DE" sz="1600" b="1" i="0" u="none" strike="noStrike" kern="0" cap="none" spc="0" normalizeH="0" baseline="0" noProof="0" dirty="0">
                <a:ln>
                  <a:noFill/>
                </a:ln>
                <a:solidFill>
                  <a:prstClr val="black"/>
                </a:solidFill>
                <a:effectLst/>
                <a:uLnTx/>
                <a:uFillTx/>
                <a:latin typeface="Kantumruy Pro"/>
                <a:cs typeface="Arial"/>
              </a:rPr>
              <a:t> I</a:t>
            </a:r>
          </a:p>
        </p:txBody>
      </p:sp>
      <p:sp>
        <p:nvSpPr>
          <p:cNvPr id="17" name="Textfeld 16">
            <a:extLst>
              <a:ext uri="{FF2B5EF4-FFF2-40B4-BE49-F238E27FC236}">
                <a16:creationId xmlns:a16="http://schemas.microsoft.com/office/drawing/2014/main" id="{9E3671F8-651D-4B99-9F4D-D30B274C67C7}"/>
              </a:ext>
            </a:extLst>
          </p:cNvPr>
          <p:cNvSpPr txBox="1"/>
          <p:nvPr/>
        </p:nvSpPr>
        <p:spPr bwMode="auto">
          <a:xfrm rot="16200000">
            <a:off x="-859980" y="4633982"/>
            <a:ext cx="2580075" cy="338554"/>
          </a:xfrm>
          <a:prstGeom prst="rect">
            <a:avLst/>
          </a:prstGeom>
          <a:solidFill>
            <a:schemeClr val="bg1"/>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dirty="0">
                <a:ln>
                  <a:noFill/>
                </a:ln>
                <a:solidFill>
                  <a:prstClr val="black"/>
                </a:solidFill>
                <a:effectLst/>
                <a:uLnTx/>
                <a:uFillTx/>
                <a:latin typeface="Aptos" panose="020B0004020202020204"/>
                <a:cs typeface="Arial"/>
              </a:rPr>
              <a:t>Fortbildungseinheit</a:t>
            </a:r>
            <a:r>
              <a:rPr kumimoji="0" lang="de-DE" sz="1600" b="1" i="0" u="none" strike="noStrike" kern="0" cap="none" spc="0" normalizeH="0" baseline="0" noProof="0" dirty="0">
                <a:ln>
                  <a:noFill/>
                </a:ln>
                <a:solidFill>
                  <a:prstClr val="black"/>
                </a:solidFill>
                <a:effectLst/>
                <a:uLnTx/>
                <a:uFillTx/>
                <a:latin typeface="Kantumruy Pro"/>
                <a:cs typeface="Arial"/>
              </a:rPr>
              <a:t> II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EFCA4442-597F-4AD8-A551-3A70EBA589F7}"/>
              </a:ext>
            </a:extLst>
          </p:cNvPr>
          <p:cNvSpPr/>
          <p:nvPr/>
        </p:nvSpPr>
        <p:spPr bwMode="auto">
          <a:xfrm>
            <a:off x="0" y="6309320"/>
            <a:ext cx="12192000" cy="54868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D3061E6-7072-45C6-B17A-0DFEF62A0A44}"/>
              </a:ext>
            </a:extLst>
          </p:cNvPr>
          <p:cNvSpPr>
            <a:spLocks noGrp="1"/>
          </p:cNvSpPr>
          <p:nvPr>
            <p:ph type="ctrTitle"/>
          </p:nvPr>
        </p:nvSpPr>
        <p:spPr/>
        <p:txBody>
          <a:bodyPr/>
          <a:lstStyle/>
          <a:p>
            <a:endParaRPr lang="de-DE"/>
          </a:p>
        </p:txBody>
      </p:sp>
      <p:sp>
        <p:nvSpPr>
          <p:cNvPr id="3" name="Untertitel 2">
            <a:extLst>
              <a:ext uri="{FF2B5EF4-FFF2-40B4-BE49-F238E27FC236}">
                <a16:creationId xmlns:a16="http://schemas.microsoft.com/office/drawing/2014/main" id="{BC437D97-BB5D-42C7-92AE-803D3521724E}"/>
              </a:ext>
            </a:extLst>
          </p:cNvPr>
          <p:cNvSpPr>
            <a:spLocks noGrp="1"/>
          </p:cNvSpPr>
          <p:nvPr>
            <p:ph type="subTitle" idx="1"/>
          </p:nvPr>
        </p:nvSpPr>
        <p:spPr/>
        <p:txBody>
          <a:bodyPr/>
          <a:lstStyle/>
          <a:p>
            <a:endParaRPr lang="de-DE"/>
          </a:p>
        </p:txBody>
      </p:sp>
      <p:pic>
        <p:nvPicPr>
          <p:cNvPr id="6" name="Grafik 5">
            <a:extLst>
              <a:ext uri="{FF2B5EF4-FFF2-40B4-BE49-F238E27FC236}">
                <a16:creationId xmlns:a16="http://schemas.microsoft.com/office/drawing/2014/main" id="{659FA114-E0BB-4925-BDC0-96C8CB5A91EB}"/>
              </a:ext>
            </a:extLst>
          </p:cNvPr>
          <p:cNvPicPr>
            <a:picLocks noChangeAspect="1"/>
          </p:cNvPicPr>
          <p:nvPr/>
        </p:nvPicPr>
        <p:blipFill rotWithShape="1">
          <a:blip r:embed="rId3">
            <a:extLst>
              <a:ext uri="{28A0092B-C50C-407E-A947-70E740481C1C}">
                <a14:useLocalDpi xmlns:a14="http://schemas.microsoft.com/office/drawing/2010/main" val="0"/>
              </a:ext>
            </a:extLst>
          </a:blip>
          <a:srcRect t="12316" b="39093"/>
          <a:stretch/>
        </p:blipFill>
        <p:spPr bwMode="auto">
          <a:xfrm>
            <a:off x="4899068" y="-1810"/>
            <a:ext cx="7303770" cy="6309320"/>
          </a:xfrm>
          <a:prstGeom prst="rect">
            <a:avLst/>
          </a:prstGeom>
        </p:spPr>
      </p:pic>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49" r="4752" b="6551"/>
          <a:stretch/>
        </p:blipFill>
        <p:spPr bwMode="auto">
          <a:xfrm>
            <a:off x="-2887" y="0"/>
            <a:ext cx="4899068" cy="6309320"/>
          </a:xfrm>
          <a:prstGeom prst="rect">
            <a:avLst/>
          </a:prstGeom>
        </p:spPr>
      </p:pic>
      <p:pic>
        <p:nvPicPr>
          <p:cNvPr id="11" name="Grafik 10">
            <a:extLst>
              <a:ext uri="{FF2B5EF4-FFF2-40B4-BE49-F238E27FC236}">
                <a16:creationId xmlns:a16="http://schemas.microsoft.com/office/drawing/2014/main" id="{60FD4B4A-0B17-4A6B-84DA-25E12A2F96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
        <p:nvSpPr>
          <p:cNvPr id="5" name="Titel 1">
            <a:extLst>
              <a:ext uri="{FF2B5EF4-FFF2-40B4-BE49-F238E27FC236}">
                <a16:creationId xmlns:a16="http://schemas.microsoft.com/office/drawing/2014/main" id="{89AE063A-C261-49FE-BE14-702CCC0BB1D2}"/>
              </a:ext>
            </a:extLst>
          </p:cNvPr>
          <p:cNvSpPr txBox="1"/>
          <p:nvPr/>
        </p:nvSpPr>
        <p:spPr bwMode="auto">
          <a:xfrm>
            <a:off x="2911294" y="1005090"/>
            <a:ext cx="9347198" cy="710854"/>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4000" b="1" i="0" u="none" strike="noStrike" kern="0" cap="none" spc="0" normalizeH="0" baseline="0" noProof="0" dirty="0">
                <a:ln>
                  <a:noFill/>
                </a:ln>
                <a:solidFill>
                  <a:prstClr val="black"/>
                </a:solidFill>
                <a:effectLst/>
                <a:uLnTx/>
                <a:uFillTx/>
                <a:latin typeface="Aptos"/>
                <a:ea typeface="+mj-ea"/>
                <a:cs typeface="+mj-cs"/>
              </a:rPr>
              <a:t>VR Move Trailer</a:t>
            </a:r>
            <a:endParaRPr kumimoji="0" sz="4000" b="0" i="0" u="none" strike="noStrike" kern="0" cap="none" spc="0" normalizeH="0" baseline="0" noProof="0" dirty="0">
              <a:ln>
                <a:noFill/>
              </a:ln>
              <a:solidFill>
                <a:prstClr val="black"/>
              </a:solidFill>
              <a:effectLst/>
              <a:uLnTx/>
              <a:uFillTx/>
              <a:latin typeface="Calibri" panose="020F0502020204030204"/>
              <a:ea typeface="+mj-ea"/>
              <a:cs typeface="+mj-cs"/>
            </a:endParaRPr>
          </a:p>
        </p:txBody>
      </p:sp>
      <p:pic>
        <p:nvPicPr>
          <p:cNvPr id="8" name="Grafik 7">
            <a:extLst>
              <a:ext uri="{FF2B5EF4-FFF2-40B4-BE49-F238E27FC236}">
                <a16:creationId xmlns:a16="http://schemas.microsoft.com/office/drawing/2014/main" id="{DFC4DEAC-16FC-41FE-9F55-DE4A8F1FFD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68405" y="1787933"/>
            <a:ext cx="1928813" cy="1928813"/>
          </a:xfrm>
          <a:prstGeom prst="rect">
            <a:avLst/>
          </a:prstGeom>
        </p:spPr>
      </p:pic>
    </p:spTree>
    <p:extLst>
      <p:ext uri="{BB962C8B-B14F-4D97-AF65-F5344CB8AC3E}">
        <p14:creationId xmlns:p14="http://schemas.microsoft.com/office/powerpoint/2010/main" val="74016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EFCA4442-597F-4AD8-A551-3A70EBA589F7}"/>
              </a:ext>
            </a:extLst>
          </p:cNvPr>
          <p:cNvSpPr/>
          <p:nvPr/>
        </p:nvSpPr>
        <p:spPr bwMode="auto">
          <a:xfrm>
            <a:off x="0" y="6309320"/>
            <a:ext cx="12192000" cy="54868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D3061E6-7072-45C6-B17A-0DFEF62A0A44}"/>
              </a:ext>
            </a:extLst>
          </p:cNvPr>
          <p:cNvSpPr>
            <a:spLocks noGrp="1"/>
          </p:cNvSpPr>
          <p:nvPr>
            <p:ph type="ctrTitle"/>
          </p:nvPr>
        </p:nvSpPr>
        <p:spPr/>
        <p:txBody>
          <a:bodyPr/>
          <a:lstStyle/>
          <a:p>
            <a:endParaRPr lang="de-DE"/>
          </a:p>
        </p:txBody>
      </p:sp>
      <p:sp>
        <p:nvSpPr>
          <p:cNvPr id="3" name="Untertitel 2">
            <a:extLst>
              <a:ext uri="{FF2B5EF4-FFF2-40B4-BE49-F238E27FC236}">
                <a16:creationId xmlns:a16="http://schemas.microsoft.com/office/drawing/2014/main" id="{BC437D97-BB5D-42C7-92AE-803D3521724E}"/>
              </a:ext>
            </a:extLst>
          </p:cNvPr>
          <p:cNvSpPr>
            <a:spLocks noGrp="1"/>
          </p:cNvSpPr>
          <p:nvPr>
            <p:ph type="subTitle" idx="1"/>
          </p:nvPr>
        </p:nvSpPr>
        <p:spPr/>
        <p:txBody>
          <a:bodyPr/>
          <a:lstStyle/>
          <a:p>
            <a:endParaRPr lang="de-DE"/>
          </a:p>
        </p:txBody>
      </p:sp>
      <p:sp>
        <p:nvSpPr>
          <p:cNvPr id="5" name="Titel 1">
            <a:extLst>
              <a:ext uri="{FF2B5EF4-FFF2-40B4-BE49-F238E27FC236}">
                <a16:creationId xmlns:a16="http://schemas.microsoft.com/office/drawing/2014/main" id="{89AE063A-C261-49FE-BE14-702CCC0BB1D2}"/>
              </a:ext>
            </a:extLst>
          </p:cNvPr>
          <p:cNvSpPr txBox="1"/>
          <p:nvPr/>
        </p:nvSpPr>
        <p:spPr bwMode="auto">
          <a:xfrm>
            <a:off x="2855640" y="6169917"/>
            <a:ext cx="9347198" cy="710854"/>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4000" b="1" i="0" u="none" strike="noStrike" kern="0" cap="none" spc="0" normalizeH="0" baseline="0" noProof="0" dirty="0">
                <a:ln>
                  <a:noFill/>
                </a:ln>
                <a:solidFill>
                  <a:prstClr val="black"/>
                </a:solidFill>
                <a:effectLst/>
                <a:uLnTx/>
                <a:uFillTx/>
                <a:latin typeface="Aptos"/>
                <a:ea typeface="+mj-ea"/>
                <a:cs typeface="+mj-cs"/>
              </a:rPr>
              <a:t>VR Move Einleitung</a:t>
            </a:r>
            <a:endParaRPr kumimoji="0" sz="4000" b="0" i="0" u="none" strike="noStrike" kern="0" cap="none" spc="0" normalizeH="0" baseline="0" noProof="0" dirty="0">
              <a:ln>
                <a:noFill/>
              </a:ln>
              <a:solidFill>
                <a:prstClr val="black"/>
              </a:solidFill>
              <a:effectLst/>
              <a:uLnTx/>
              <a:uFillTx/>
              <a:latin typeface="Calibri" panose="020F0502020204030204"/>
              <a:ea typeface="+mj-ea"/>
              <a:cs typeface="+mj-cs"/>
            </a:endParaRPr>
          </a:p>
        </p:txBody>
      </p:sp>
      <p:pic>
        <p:nvPicPr>
          <p:cNvPr id="6" name="Grafik 5">
            <a:extLst>
              <a:ext uri="{FF2B5EF4-FFF2-40B4-BE49-F238E27FC236}">
                <a16:creationId xmlns:a16="http://schemas.microsoft.com/office/drawing/2014/main" id="{659FA114-E0BB-4925-BDC0-96C8CB5A91EB}"/>
              </a:ext>
            </a:extLst>
          </p:cNvPr>
          <p:cNvPicPr>
            <a:picLocks noChangeAspect="1"/>
          </p:cNvPicPr>
          <p:nvPr/>
        </p:nvPicPr>
        <p:blipFill rotWithShape="1">
          <a:blip r:embed="rId3">
            <a:extLst>
              <a:ext uri="{28A0092B-C50C-407E-A947-70E740481C1C}">
                <a14:useLocalDpi xmlns:a14="http://schemas.microsoft.com/office/drawing/2010/main" val="0"/>
              </a:ext>
            </a:extLst>
          </a:blip>
          <a:srcRect t="12316" b="39093"/>
          <a:stretch/>
        </p:blipFill>
        <p:spPr bwMode="auto">
          <a:xfrm>
            <a:off x="4899068" y="-1810"/>
            <a:ext cx="7303770" cy="6309320"/>
          </a:xfrm>
          <a:prstGeom prst="rect">
            <a:avLst/>
          </a:prstGeom>
        </p:spPr>
      </p:pic>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49" r="4752" b="6551"/>
          <a:stretch/>
        </p:blipFill>
        <p:spPr bwMode="auto">
          <a:xfrm>
            <a:off x="-1006" y="0"/>
            <a:ext cx="4899068" cy="6309320"/>
          </a:xfrm>
          <a:prstGeom prst="rect">
            <a:avLst/>
          </a:prstGeom>
        </p:spPr>
      </p:pic>
      <p:pic>
        <p:nvPicPr>
          <p:cNvPr id="11" name="Grafik 10">
            <a:extLst>
              <a:ext uri="{FF2B5EF4-FFF2-40B4-BE49-F238E27FC236}">
                <a16:creationId xmlns:a16="http://schemas.microsoft.com/office/drawing/2014/main" id="{60FD4B4A-0B17-4A6B-84DA-25E12A2F96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
        <p:nvSpPr>
          <p:cNvPr id="4" name="Textfeld 3">
            <a:extLst>
              <a:ext uri="{FF2B5EF4-FFF2-40B4-BE49-F238E27FC236}">
                <a16:creationId xmlns:a16="http://schemas.microsoft.com/office/drawing/2014/main" id="{37051261-DF25-455B-BF2F-A6480967E3C4}"/>
              </a:ext>
            </a:extLst>
          </p:cNvPr>
          <p:cNvSpPr txBox="1"/>
          <p:nvPr/>
        </p:nvSpPr>
        <p:spPr>
          <a:xfrm>
            <a:off x="4898062" y="557835"/>
            <a:ext cx="6838063" cy="5478423"/>
          </a:xfrm>
          <a:prstGeom prst="rect">
            <a:avLst/>
          </a:prstGeom>
          <a:solidFill>
            <a:schemeClr val="bg1">
              <a:alpha val="87000"/>
            </a:schemeClr>
          </a:solidFill>
        </p:spPr>
        <p:txBody>
          <a:bodyPr wrap="square" rtlCol="0">
            <a:spAutoFit/>
          </a:bodyPr>
          <a:lstStyle/>
          <a:p>
            <a:r>
              <a:rPr lang="de-DE" sz="1800" dirty="0">
                <a:solidFill>
                  <a:srgbClr val="000000"/>
                </a:solidFill>
                <a:effectLst/>
                <a:latin typeface="Calibri" panose="020F0502020204030204" pitchFamily="34" charset="0"/>
                <a:ea typeface="Calibri" panose="020F0502020204030204" pitchFamily="34" charset="0"/>
              </a:rPr>
              <a:t>Das Zeichenprogramm Open </a:t>
            </a:r>
            <a:r>
              <a:rPr lang="de-DE" sz="1800" dirty="0" err="1">
                <a:solidFill>
                  <a:srgbClr val="000000"/>
                </a:solidFill>
                <a:effectLst/>
                <a:latin typeface="Calibri" panose="020F0502020204030204" pitchFamily="34" charset="0"/>
                <a:ea typeface="Calibri" panose="020F0502020204030204" pitchFamily="34" charset="0"/>
              </a:rPr>
              <a:t>Brush</a:t>
            </a:r>
            <a:r>
              <a:rPr lang="de-DE" dirty="0">
                <a:solidFill>
                  <a:srgbClr val="000000"/>
                </a:solidFill>
                <a:latin typeface="Calibri" panose="020F0502020204030204" pitchFamily="34" charset="0"/>
                <a:ea typeface="Calibri" panose="020F0502020204030204" pitchFamily="34" charset="0"/>
              </a:rPr>
              <a:t> kann</a:t>
            </a:r>
            <a:r>
              <a:rPr lang="de-DE" sz="1800" dirty="0">
                <a:solidFill>
                  <a:srgbClr val="000000"/>
                </a:solidFill>
                <a:effectLst/>
                <a:latin typeface="Calibri" panose="020F0502020204030204" pitchFamily="34" charset="0"/>
                <a:ea typeface="Calibri" panose="020F0502020204030204" pitchFamily="34" charset="0"/>
              </a:rPr>
              <a:t> in die Bewegungsvermittlung und zum Erwerb allgemeiner digitaler Kompetenzen eingebunden werden. </a:t>
            </a:r>
            <a:r>
              <a:rPr lang="de-DE" sz="1800" dirty="0">
                <a:effectLst/>
                <a:latin typeface="Calibri" panose="020F0502020204030204" pitchFamily="34" charset="0"/>
                <a:ea typeface="Calibri" panose="020F0502020204030204" pitchFamily="34" charset="0"/>
              </a:rPr>
              <a:t>Teilnehmende entdecken analoge und virtuelle Räume durch Bewegung, improvisieren mit Visualisierungen geometrischer Strukturen und gehen leiblich in Bezug dazu. </a:t>
            </a:r>
          </a:p>
          <a:p>
            <a:endParaRPr lang="de-DE" dirty="0">
              <a:latin typeface="Calibri" panose="020F0502020204030204" pitchFamily="34" charset="0"/>
              <a:ea typeface="Calibri" panose="020F0502020204030204" pitchFamily="34" charset="0"/>
            </a:endParaRPr>
          </a:p>
          <a:p>
            <a:r>
              <a:rPr lang="de-DE" sz="1800" dirty="0">
                <a:effectLst/>
                <a:latin typeface="Calibri" panose="020F0502020204030204" pitchFamily="34" charset="0"/>
                <a:ea typeface="Calibri" panose="020F0502020204030204" pitchFamily="34" charset="0"/>
                <a:cs typeface="Arial" panose="020B0604020202020204" pitchFamily="34" charset="0"/>
              </a:rPr>
              <a:t>Grundlegend für VR-Technologie ist der Aspekt der Immersion. Das so verstandene „Eintauchen“ oder „Versinken“ in den virtuellen Raum, beschreibt den Zustand des Ausblendens des realen Umgebungsraumes verursacht durch die im virtuellen Raum repräsentierten audiovisuellen Darstellungen und Sounds (vgl. Wölfel 2023). </a:t>
            </a:r>
            <a:endParaRPr lang="de-DE" sz="1100" dirty="0">
              <a:latin typeface="Calibri" panose="020F0502020204030204" pitchFamily="34" charset="0"/>
              <a:ea typeface="Calibri" panose="020F0502020204030204" pitchFamily="34" charset="0"/>
            </a:endParaRPr>
          </a:p>
          <a:p>
            <a:endParaRPr lang="de-DE" sz="1100" dirty="0">
              <a:latin typeface="Calibri" panose="020F0502020204030204" pitchFamily="34" charset="0"/>
              <a:ea typeface="Calibri" panose="020F0502020204030204" pitchFamily="34" charset="0"/>
            </a:endParaRPr>
          </a:p>
          <a:p>
            <a:endParaRPr lang="de-DE" sz="1100" dirty="0">
              <a:latin typeface="Calibri" panose="020F0502020204030204" pitchFamily="34" charset="0"/>
              <a:ea typeface="Calibri" panose="020F0502020204030204" pitchFamily="34" charset="0"/>
            </a:endParaRPr>
          </a:p>
          <a:p>
            <a:r>
              <a:rPr lang="de-DE" sz="1800" dirty="0">
                <a:effectLst/>
                <a:latin typeface="Calibri" panose="020F0502020204030204" pitchFamily="34" charset="0"/>
                <a:ea typeface="Calibri" panose="020F0502020204030204" pitchFamily="34" charset="0"/>
                <a:cs typeface="Arial" panose="020B0604020202020204" pitchFamily="34" charset="0"/>
              </a:rPr>
              <a:t>In Bezug zum Sportunterricht nennen Schäfer et al. (2023) die Möglichkeit eines neuen Zugangs zur Bewegung sowie die Möglichkeit für neue Sportarten zu motivieren. Sie führen die Ermöglichung einer ganzkörperlichen Erfahrung als auch einen Bezug zum Körper und handlungsbezogenen Lernen an. </a:t>
            </a:r>
            <a:endParaRPr lang="de-DE" sz="1100" dirty="0">
              <a:latin typeface="Calibri" panose="020F0502020204030204" pitchFamily="34" charset="0"/>
              <a:ea typeface="Calibri" panose="020F0502020204030204" pitchFamily="34" charset="0"/>
            </a:endParaRPr>
          </a:p>
          <a:p>
            <a:endParaRPr lang="de-DE" sz="1100" dirty="0">
              <a:latin typeface="Calibri" panose="020F0502020204030204" pitchFamily="34" charset="0"/>
              <a:ea typeface="Calibri" panose="020F0502020204030204" pitchFamily="34" charset="0"/>
            </a:endParaRPr>
          </a:p>
          <a:p>
            <a:endParaRPr lang="de-DE" sz="1100"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663069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EFCA4442-597F-4AD8-A551-3A70EBA589F7}"/>
              </a:ext>
            </a:extLst>
          </p:cNvPr>
          <p:cNvSpPr/>
          <p:nvPr/>
        </p:nvSpPr>
        <p:spPr bwMode="auto">
          <a:xfrm>
            <a:off x="0" y="6309320"/>
            <a:ext cx="12192000" cy="54868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D3061E6-7072-45C6-B17A-0DFEF62A0A44}"/>
              </a:ext>
            </a:extLst>
          </p:cNvPr>
          <p:cNvSpPr>
            <a:spLocks noGrp="1"/>
          </p:cNvSpPr>
          <p:nvPr>
            <p:ph type="ctrTitle"/>
          </p:nvPr>
        </p:nvSpPr>
        <p:spPr/>
        <p:txBody>
          <a:bodyPr/>
          <a:lstStyle/>
          <a:p>
            <a:endParaRPr lang="de-DE"/>
          </a:p>
        </p:txBody>
      </p:sp>
      <p:sp>
        <p:nvSpPr>
          <p:cNvPr id="3" name="Untertitel 2">
            <a:extLst>
              <a:ext uri="{FF2B5EF4-FFF2-40B4-BE49-F238E27FC236}">
                <a16:creationId xmlns:a16="http://schemas.microsoft.com/office/drawing/2014/main" id="{BC437D97-BB5D-42C7-92AE-803D3521724E}"/>
              </a:ext>
            </a:extLst>
          </p:cNvPr>
          <p:cNvSpPr>
            <a:spLocks noGrp="1"/>
          </p:cNvSpPr>
          <p:nvPr>
            <p:ph type="subTitle" idx="1"/>
          </p:nvPr>
        </p:nvSpPr>
        <p:spPr/>
        <p:txBody>
          <a:bodyPr/>
          <a:lstStyle/>
          <a:p>
            <a:endParaRPr lang="de-DE"/>
          </a:p>
        </p:txBody>
      </p:sp>
      <p:sp>
        <p:nvSpPr>
          <p:cNvPr id="5" name="Titel 1">
            <a:extLst>
              <a:ext uri="{FF2B5EF4-FFF2-40B4-BE49-F238E27FC236}">
                <a16:creationId xmlns:a16="http://schemas.microsoft.com/office/drawing/2014/main" id="{89AE063A-C261-49FE-BE14-702CCC0BB1D2}"/>
              </a:ext>
            </a:extLst>
          </p:cNvPr>
          <p:cNvSpPr txBox="1"/>
          <p:nvPr/>
        </p:nvSpPr>
        <p:spPr bwMode="auto">
          <a:xfrm>
            <a:off x="2855640" y="6169917"/>
            <a:ext cx="9347198" cy="710854"/>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4000" b="1" i="0" u="none" strike="noStrike" kern="0" cap="none" spc="0" normalizeH="0" baseline="0" noProof="0" dirty="0">
                <a:ln>
                  <a:noFill/>
                </a:ln>
                <a:solidFill>
                  <a:prstClr val="black"/>
                </a:solidFill>
                <a:effectLst/>
                <a:uLnTx/>
                <a:uFillTx/>
                <a:latin typeface="Aptos"/>
                <a:ea typeface="+mj-ea"/>
                <a:cs typeface="+mj-cs"/>
              </a:rPr>
              <a:t>VR Move Einleitung</a:t>
            </a:r>
            <a:endParaRPr kumimoji="0" sz="4000" b="0" i="0" u="none" strike="noStrike" kern="0" cap="none" spc="0" normalizeH="0" baseline="0" noProof="0" dirty="0">
              <a:ln>
                <a:noFill/>
              </a:ln>
              <a:solidFill>
                <a:prstClr val="black"/>
              </a:solidFill>
              <a:effectLst/>
              <a:uLnTx/>
              <a:uFillTx/>
              <a:latin typeface="Calibri" panose="020F0502020204030204"/>
              <a:ea typeface="+mj-ea"/>
              <a:cs typeface="+mj-cs"/>
            </a:endParaRPr>
          </a:p>
        </p:txBody>
      </p:sp>
      <p:pic>
        <p:nvPicPr>
          <p:cNvPr id="6" name="Grafik 5">
            <a:extLst>
              <a:ext uri="{FF2B5EF4-FFF2-40B4-BE49-F238E27FC236}">
                <a16:creationId xmlns:a16="http://schemas.microsoft.com/office/drawing/2014/main" id="{659FA114-E0BB-4925-BDC0-96C8CB5A91EB}"/>
              </a:ext>
            </a:extLst>
          </p:cNvPr>
          <p:cNvPicPr>
            <a:picLocks noChangeAspect="1"/>
          </p:cNvPicPr>
          <p:nvPr/>
        </p:nvPicPr>
        <p:blipFill rotWithShape="1">
          <a:blip r:embed="rId3">
            <a:extLst>
              <a:ext uri="{28A0092B-C50C-407E-A947-70E740481C1C}">
                <a14:useLocalDpi xmlns:a14="http://schemas.microsoft.com/office/drawing/2010/main" val="0"/>
              </a:ext>
            </a:extLst>
          </a:blip>
          <a:srcRect t="12316" b="39093"/>
          <a:stretch/>
        </p:blipFill>
        <p:spPr bwMode="auto">
          <a:xfrm>
            <a:off x="4899068" y="-1810"/>
            <a:ext cx="7303770" cy="6309320"/>
          </a:xfrm>
          <a:prstGeom prst="rect">
            <a:avLst/>
          </a:prstGeom>
        </p:spPr>
      </p:pic>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49" r="4752" b="6551"/>
          <a:stretch/>
        </p:blipFill>
        <p:spPr bwMode="auto">
          <a:xfrm>
            <a:off x="-1006" y="0"/>
            <a:ext cx="4899068" cy="6309320"/>
          </a:xfrm>
          <a:prstGeom prst="rect">
            <a:avLst/>
          </a:prstGeom>
        </p:spPr>
      </p:pic>
      <p:pic>
        <p:nvPicPr>
          <p:cNvPr id="11" name="Grafik 10">
            <a:extLst>
              <a:ext uri="{FF2B5EF4-FFF2-40B4-BE49-F238E27FC236}">
                <a16:creationId xmlns:a16="http://schemas.microsoft.com/office/drawing/2014/main" id="{60FD4B4A-0B17-4A6B-84DA-25E12A2F96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
        <p:nvSpPr>
          <p:cNvPr id="4" name="Textfeld 3">
            <a:extLst>
              <a:ext uri="{FF2B5EF4-FFF2-40B4-BE49-F238E27FC236}">
                <a16:creationId xmlns:a16="http://schemas.microsoft.com/office/drawing/2014/main" id="{37051261-DF25-455B-BF2F-A6480967E3C4}"/>
              </a:ext>
            </a:extLst>
          </p:cNvPr>
          <p:cNvSpPr txBox="1"/>
          <p:nvPr/>
        </p:nvSpPr>
        <p:spPr>
          <a:xfrm>
            <a:off x="4898062" y="861725"/>
            <a:ext cx="6838063" cy="4585871"/>
          </a:xfrm>
          <a:prstGeom prst="rect">
            <a:avLst/>
          </a:prstGeom>
          <a:solidFill>
            <a:schemeClr val="bg1">
              <a:alpha val="87000"/>
            </a:schemeClr>
          </a:solidFill>
        </p:spPr>
        <p:txBody>
          <a:bodyPr wrap="square" rtlCol="0">
            <a:spAutoFit/>
          </a:bodyPr>
          <a:lstStyle/>
          <a:p>
            <a:endParaRPr lang="de-DE" sz="1100" dirty="0">
              <a:latin typeface="Calibri" panose="020F0502020204030204" pitchFamily="34" charset="0"/>
              <a:ea typeface="Calibri" panose="020F0502020204030204" pitchFamily="34" charset="0"/>
            </a:endParaRPr>
          </a:p>
          <a:p>
            <a:r>
              <a:rPr lang="de-DE" sz="1800" b="1" dirty="0">
                <a:effectLst/>
                <a:latin typeface="Calibri" panose="020F0502020204030204" pitchFamily="34" charset="0"/>
                <a:ea typeface="Times New Roman" panose="02020603050405020304" pitchFamily="18" charset="0"/>
                <a:cs typeface="Times New Roman" panose="02020603050405020304" pitchFamily="18" charset="0"/>
              </a:rPr>
              <a:t>Grenzen von VR</a:t>
            </a:r>
          </a:p>
          <a:p>
            <a:endParaRPr lang="de-DE" b="1" dirty="0">
              <a:latin typeface="Calibri" panose="020F0502020204030204" pitchFamily="34" charset="0"/>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de-DE" sz="1800" dirty="0">
                <a:effectLst/>
                <a:latin typeface="Calibri" panose="020F0502020204030204" pitchFamily="34" charset="0"/>
                <a:ea typeface="Calibri" panose="020F0502020204030204" pitchFamily="34" charset="0"/>
                <a:cs typeface="Arial" panose="020B0604020202020204" pitchFamily="34" charset="0"/>
              </a:rPr>
              <a:t>Potenzieller Ausschlusses von Menschen mit kognitiven, körperlichen oder sozial-emotionalen Beeinträchtigungen (Schäfer et al. (2023), Zender et al. (2022)). Beispielsweise können Menschen mit Angststörungen Schwierigkeiten bei der Unterscheidung der Realitäten haben (vgl. Kang &amp; Kang, 2018). </a:t>
            </a:r>
          </a:p>
          <a:p>
            <a:pPr marL="285750" indent="-285750">
              <a:buFont typeface="Arial" panose="020B0604020202020204" pitchFamily="34" charset="0"/>
              <a:buChar char="•"/>
            </a:pPr>
            <a:r>
              <a:rPr lang="de-DE" dirty="0">
                <a:latin typeface="Calibri" panose="020F0502020204030204" pitchFamily="34" charset="0"/>
                <a:ea typeface="Calibri" panose="020F0502020204030204" pitchFamily="34" charset="0"/>
                <a:cs typeface="Arial" panose="020B0604020202020204" pitchFamily="34" charset="0"/>
              </a:rPr>
              <a:t>M</a:t>
            </a:r>
            <a:r>
              <a:rPr lang="de-DE" sz="1800" dirty="0">
                <a:effectLst/>
                <a:latin typeface="Calibri" panose="020F0502020204030204" pitchFamily="34" charset="0"/>
                <a:ea typeface="Calibri" panose="020F0502020204030204" pitchFamily="34" charset="0"/>
                <a:cs typeface="Arial" panose="020B0604020202020204" pitchFamily="34" charset="0"/>
              </a:rPr>
              <a:t>ögliche Schamerfahrungen, die daraus resultieren können, dass Blicke anderer Personen durch das Headset nicht wahrgenommen werden können und folglich in einer Imagination der Blicke enden (vgl. Schäfer et al., 2023).</a:t>
            </a:r>
          </a:p>
          <a:p>
            <a:pPr marL="285750" indent="-285750">
              <a:buFont typeface="Arial" panose="020B0604020202020204" pitchFamily="34" charset="0"/>
              <a:buChar char="•"/>
            </a:pPr>
            <a:r>
              <a:rPr lang="de-DE" dirty="0">
                <a:latin typeface="Calibri" panose="020F0502020204030204" pitchFamily="34" charset="0"/>
                <a:ea typeface="Calibri" panose="020F0502020204030204" pitchFamily="34" charset="0"/>
                <a:cs typeface="Arial" panose="020B0604020202020204" pitchFamily="34" charset="0"/>
              </a:rPr>
              <a:t>Fehlende Langzeitstudien.</a:t>
            </a:r>
            <a:endParaRPr lang="de-DE" sz="1800" dirty="0">
              <a:effectLst/>
              <a:latin typeface="Calibri" panose="020F0502020204030204" pitchFamily="34" charset="0"/>
              <a:ea typeface="Calibri" panose="020F0502020204030204" pitchFamily="34" charset="0"/>
              <a:cs typeface="Arial" panose="020B0604020202020204" pitchFamily="34" charset="0"/>
            </a:endParaRPr>
          </a:p>
          <a:p>
            <a:pPr marL="285750" indent="-285750">
              <a:buFont typeface="Arial" panose="020B0604020202020204" pitchFamily="34" charset="0"/>
              <a:buChar char="•"/>
            </a:pPr>
            <a:r>
              <a:rPr lang="de-DE" sz="1800" dirty="0">
                <a:effectLst/>
                <a:latin typeface="Calibri" panose="020F0502020204030204" pitchFamily="34" charset="0"/>
                <a:ea typeface="Calibri" panose="020F0502020204030204" pitchFamily="34" charset="0"/>
                <a:cs typeface="Arial" panose="020B0604020202020204" pitchFamily="34" charset="0"/>
              </a:rPr>
              <a:t>unerforschtes Sucht- Potenzial sowie Überforderungen bis hin zu Traumatisierungen (vgl. Schäfer et al., 2023).</a:t>
            </a:r>
          </a:p>
          <a:p>
            <a:pPr marL="285750" indent="-285750">
              <a:buFont typeface="Arial" panose="020B0604020202020204" pitchFamily="34" charset="0"/>
              <a:buChar char="•"/>
            </a:pPr>
            <a:r>
              <a:rPr lang="de-DE" sz="1800" dirty="0">
                <a:effectLst/>
                <a:latin typeface="Calibri" panose="020F0502020204030204" pitchFamily="34" charset="0"/>
                <a:ea typeface="Calibri" panose="020F0502020204030204" pitchFamily="34" charset="0"/>
                <a:cs typeface="Arial" panose="020B0604020202020204" pitchFamily="34" charset="0"/>
              </a:rPr>
              <a:t>Nebenwirkung - </a:t>
            </a:r>
            <a:r>
              <a:rPr lang="en-US" sz="1800" dirty="0">
                <a:effectLst/>
                <a:latin typeface="Calibri" panose="020F0502020204030204" pitchFamily="34" charset="0"/>
                <a:ea typeface="Calibri" panose="020F0502020204030204" pitchFamily="34" charset="0"/>
                <a:cs typeface="Arial" panose="020B0604020202020204" pitchFamily="34" charset="0"/>
              </a:rPr>
              <a:t>„</a:t>
            </a:r>
            <a:r>
              <a:rPr lang="de-DE" sz="1800" dirty="0">
                <a:effectLst/>
                <a:latin typeface="Calibri" panose="020F0502020204030204" pitchFamily="34" charset="0"/>
                <a:ea typeface="Calibri" panose="020F0502020204030204" pitchFamily="34" charset="0"/>
                <a:cs typeface="Arial" panose="020B0604020202020204" pitchFamily="34" charset="0"/>
              </a:rPr>
              <a:t>Cybersickness</a:t>
            </a:r>
            <a:r>
              <a:rPr lang="en-US" sz="1800" dirty="0">
                <a:effectLst/>
                <a:latin typeface="Calibri" panose="020F0502020204030204" pitchFamily="34" charset="0"/>
                <a:ea typeface="Calibri" panose="020F0502020204030204" pitchFamily="34" charset="0"/>
                <a:cs typeface="Arial" panose="020B0604020202020204" pitchFamily="34" charset="0"/>
              </a:rPr>
              <a:t>“</a:t>
            </a:r>
            <a:r>
              <a:rPr lang="de-DE" sz="1800" dirty="0">
                <a:effectLst/>
                <a:latin typeface="Calibri" panose="020F0502020204030204" pitchFamily="34" charset="0"/>
                <a:ea typeface="Calibri" panose="020F0502020204030204" pitchFamily="34" charset="0"/>
                <a:cs typeface="Arial" panose="020B0604020202020204" pitchFamily="34" charset="0"/>
              </a:rPr>
              <a:t> (vgl. Zender et al., 2022).</a:t>
            </a:r>
            <a:endParaRPr lang="de-DE" sz="1800" b="1"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de-DE" sz="1100"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471310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EFCA4442-597F-4AD8-A551-3A70EBA589F7}"/>
              </a:ext>
            </a:extLst>
          </p:cNvPr>
          <p:cNvSpPr/>
          <p:nvPr/>
        </p:nvSpPr>
        <p:spPr bwMode="auto">
          <a:xfrm>
            <a:off x="0" y="6309320"/>
            <a:ext cx="12192000" cy="54868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D3061E6-7072-45C6-B17A-0DFEF62A0A44}"/>
              </a:ext>
            </a:extLst>
          </p:cNvPr>
          <p:cNvSpPr>
            <a:spLocks noGrp="1"/>
          </p:cNvSpPr>
          <p:nvPr>
            <p:ph type="ctrTitle"/>
          </p:nvPr>
        </p:nvSpPr>
        <p:spPr/>
        <p:txBody>
          <a:bodyPr/>
          <a:lstStyle/>
          <a:p>
            <a:endParaRPr lang="de-DE"/>
          </a:p>
        </p:txBody>
      </p:sp>
      <p:sp>
        <p:nvSpPr>
          <p:cNvPr id="3" name="Untertitel 2">
            <a:extLst>
              <a:ext uri="{FF2B5EF4-FFF2-40B4-BE49-F238E27FC236}">
                <a16:creationId xmlns:a16="http://schemas.microsoft.com/office/drawing/2014/main" id="{BC437D97-BB5D-42C7-92AE-803D3521724E}"/>
              </a:ext>
            </a:extLst>
          </p:cNvPr>
          <p:cNvSpPr>
            <a:spLocks noGrp="1"/>
          </p:cNvSpPr>
          <p:nvPr>
            <p:ph type="subTitle" idx="1"/>
          </p:nvPr>
        </p:nvSpPr>
        <p:spPr/>
        <p:txBody>
          <a:bodyPr/>
          <a:lstStyle/>
          <a:p>
            <a:endParaRPr lang="de-DE"/>
          </a:p>
        </p:txBody>
      </p:sp>
      <p:sp>
        <p:nvSpPr>
          <p:cNvPr id="5" name="Titel 1">
            <a:extLst>
              <a:ext uri="{FF2B5EF4-FFF2-40B4-BE49-F238E27FC236}">
                <a16:creationId xmlns:a16="http://schemas.microsoft.com/office/drawing/2014/main" id="{89AE063A-C261-49FE-BE14-702CCC0BB1D2}"/>
              </a:ext>
            </a:extLst>
          </p:cNvPr>
          <p:cNvSpPr txBox="1"/>
          <p:nvPr/>
        </p:nvSpPr>
        <p:spPr bwMode="auto">
          <a:xfrm>
            <a:off x="2855640" y="6169917"/>
            <a:ext cx="9347198" cy="710854"/>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4000" b="1" i="0" u="none" strike="noStrike" kern="0" cap="none" spc="0" normalizeH="0" baseline="0" noProof="0" dirty="0">
                <a:ln>
                  <a:noFill/>
                </a:ln>
                <a:solidFill>
                  <a:prstClr val="black"/>
                </a:solidFill>
                <a:effectLst/>
                <a:uLnTx/>
                <a:uFillTx/>
                <a:latin typeface="Aptos"/>
                <a:ea typeface="+mj-ea"/>
                <a:cs typeface="+mj-cs"/>
              </a:rPr>
              <a:t>VR Move Einleitung</a:t>
            </a:r>
            <a:endParaRPr kumimoji="0" sz="4000" b="0" i="0" u="none" strike="noStrike" kern="0" cap="none" spc="0" normalizeH="0" baseline="0" noProof="0" dirty="0">
              <a:ln>
                <a:noFill/>
              </a:ln>
              <a:solidFill>
                <a:prstClr val="black"/>
              </a:solidFill>
              <a:effectLst/>
              <a:uLnTx/>
              <a:uFillTx/>
              <a:latin typeface="Calibri" panose="020F0502020204030204"/>
              <a:ea typeface="+mj-ea"/>
              <a:cs typeface="+mj-cs"/>
            </a:endParaRPr>
          </a:p>
        </p:txBody>
      </p:sp>
      <p:pic>
        <p:nvPicPr>
          <p:cNvPr id="6" name="Grafik 5">
            <a:extLst>
              <a:ext uri="{FF2B5EF4-FFF2-40B4-BE49-F238E27FC236}">
                <a16:creationId xmlns:a16="http://schemas.microsoft.com/office/drawing/2014/main" id="{659FA114-E0BB-4925-BDC0-96C8CB5A91EB}"/>
              </a:ext>
            </a:extLst>
          </p:cNvPr>
          <p:cNvPicPr>
            <a:picLocks noChangeAspect="1"/>
          </p:cNvPicPr>
          <p:nvPr/>
        </p:nvPicPr>
        <p:blipFill rotWithShape="1">
          <a:blip r:embed="rId3">
            <a:extLst>
              <a:ext uri="{28A0092B-C50C-407E-A947-70E740481C1C}">
                <a14:useLocalDpi xmlns:a14="http://schemas.microsoft.com/office/drawing/2010/main" val="0"/>
              </a:ext>
            </a:extLst>
          </a:blip>
          <a:srcRect t="12316" b="39093"/>
          <a:stretch/>
        </p:blipFill>
        <p:spPr bwMode="auto">
          <a:xfrm>
            <a:off x="4899068" y="-1810"/>
            <a:ext cx="7303770" cy="6309320"/>
          </a:xfrm>
          <a:prstGeom prst="rect">
            <a:avLst/>
          </a:prstGeom>
        </p:spPr>
      </p:pic>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49" r="4752" b="6551"/>
          <a:stretch/>
        </p:blipFill>
        <p:spPr bwMode="auto">
          <a:xfrm>
            <a:off x="-1006" y="0"/>
            <a:ext cx="4899068" cy="6309320"/>
          </a:xfrm>
          <a:prstGeom prst="rect">
            <a:avLst/>
          </a:prstGeom>
        </p:spPr>
      </p:pic>
      <p:pic>
        <p:nvPicPr>
          <p:cNvPr id="11" name="Grafik 10">
            <a:extLst>
              <a:ext uri="{FF2B5EF4-FFF2-40B4-BE49-F238E27FC236}">
                <a16:creationId xmlns:a16="http://schemas.microsoft.com/office/drawing/2014/main" id="{60FD4B4A-0B17-4A6B-84DA-25E12A2F96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
        <p:nvSpPr>
          <p:cNvPr id="4" name="Textfeld 3">
            <a:extLst>
              <a:ext uri="{FF2B5EF4-FFF2-40B4-BE49-F238E27FC236}">
                <a16:creationId xmlns:a16="http://schemas.microsoft.com/office/drawing/2014/main" id="{37051261-DF25-455B-BF2F-A6480967E3C4}"/>
              </a:ext>
            </a:extLst>
          </p:cNvPr>
          <p:cNvSpPr txBox="1"/>
          <p:nvPr/>
        </p:nvSpPr>
        <p:spPr>
          <a:xfrm>
            <a:off x="4898062" y="465017"/>
            <a:ext cx="6838063" cy="5416868"/>
          </a:xfrm>
          <a:prstGeom prst="rect">
            <a:avLst/>
          </a:prstGeom>
          <a:solidFill>
            <a:schemeClr val="bg1">
              <a:alpha val="87000"/>
            </a:schemeClr>
          </a:solidFill>
        </p:spPr>
        <p:txBody>
          <a:bodyPr wrap="square" rtlCol="0">
            <a:spAutoFit/>
          </a:bodyPr>
          <a:lstStyle/>
          <a:p>
            <a:endParaRPr lang="de-DE" sz="1100" dirty="0">
              <a:latin typeface="Calibri" panose="020F0502020204030204" pitchFamily="34" charset="0"/>
              <a:ea typeface="Calibri" panose="020F0502020204030204" pitchFamily="34" charset="0"/>
            </a:endParaRPr>
          </a:p>
          <a:p>
            <a:r>
              <a:rPr lang="de-DE" sz="1800" b="1" dirty="0">
                <a:effectLst/>
                <a:latin typeface="Calibri" panose="020F0502020204030204" pitchFamily="34" charset="0"/>
                <a:ea typeface="Times New Roman" panose="02020603050405020304" pitchFamily="18" charset="0"/>
                <a:cs typeface="Times New Roman" panose="02020603050405020304" pitchFamily="18" charset="0"/>
              </a:rPr>
              <a:t>Vorsichtsmaßnahmen:</a:t>
            </a:r>
          </a:p>
          <a:p>
            <a:endParaRPr lang="de-DE" b="1" dirty="0">
              <a:latin typeface="Calibri" panose="020F0502020204030204" pitchFamily="34" charset="0"/>
              <a:ea typeface="Times New Roman" panose="02020603050405020304" pitchFamily="18" charset="0"/>
              <a:cs typeface="Times New Roman" panose="02020603050405020304" pitchFamily="18" charset="0"/>
            </a:endParaRPr>
          </a:p>
          <a:p>
            <a:r>
              <a:rPr lang="de-DE" sz="1800" dirty="0">
                <a:effectLst/>
                <a:latin typeface="Calibri" panose="020F0502020204030204" pitchFamily="34" charset="0"/>
                <a:ea typeface="Calibri" panose="020F0502020204030204" pitchFamily="34" charset="0"/>
                <a:cs typeface="Arial" panose="020B0604020202020204" pitchFamily="34" charset="0"/>
              </a:rPr>
              <a:t>Die Erfahrungen mit VR-Brillen und dem virtuellen Raum sind individuell. Es kann unterschiedlich viel Zeit brauchen sich an die VR-Brille zu gewöhnen. Je nach persönlichem Empfinden kann die Brille zunächst auch als ungewohnt oder unangenehm empfunden werden. Ebenso kann es bei langen Bewegungseinheiten mit der VR-Brille zu Übelkeit oder Kopfschmerzen (</a:t>
            </a:r>
            <a:r>
              <a:rPr lang="de-DE" sz="1800" dirty="0" err="1">
                <a:effectLst/>
                <a:latin typeface="Calibri" panose="020F0502020204030204" pitchFamily="34" charset="0"/>
                <a:ea typeface="Calibri" panose="020F0502020204030204" pitchFamily="34" charset="0"/>
                <a:cs typeface="Arial" panose="020B0604020202020204" pitchFamily="34" charset="0"/>
              </a:rPr>
              <a:t>Motionsickness</a:t>
            </a:r>
            <a:r>
              <a:rPr lang="de-DE" sz="1800" dirty="0">
                <a:effectLst/>
                <a:latin typeface="Calibri" panose="020F0502020204030204" pitchFamily="34" charset="0"/>
                <a:ea typeface="Calibri" panose="020F0502020204030204" pitchFamily="34" charset="0"/>
                <a:cs typeface="Arial" panose="020B0604020202020204" pitchFamily="34" charset="0"/>
              </a:rPr>
              <a:t>) kommen. </a:t>
            </a:r>
          </a:p>
          <a:p>
            <a:endParaRPr lang="de-DE" dirty="0">
              <a:latin typeface="Calibri" panose="020F0502020204030204" pitchFamily="34" charset="0"/>
              <a:ea typeface="Calibri" panose="020F0502020204030204" pitchFamily="34" charset="0"/>
              <a:cs typeface="Arial" panose="020B0604020202020204" pitchFamily="34" charset="0"/>
            </a:endParaRPr>
          </a:p>
          <a:p>
            <a:pPr marL="285750" indent="-285750">
              <a:buFont typeface="Arial" panose="020B0604020202020204" pitchFamily="34" charset="0"/>
              <a:buChar char="•"/>
            </a:pPr>
            <a:r>
              <a:rPr lang="de-DE" sz="1800" dirty="0">
                <a:effectLst/>
                <a:latin typeface="Calibri" panose="020F0502020204030204" pitchFamily="34" charset="0"/>
                <a:ea typeface="Calibri" panose="020F0502020204030204" pitchFamily="34" charset="0"/>
                <a:cs typeface="Arial" panose="020B0604020202020204" pitchFamily="34" charset="0"/>
              </a:rPr>
              <a:t>Teilnehmenden Pausen ausreichend Pausen einräumen </a:t>
            </a:r>
          </a:p>
          <a:p>
            <a:pPr marL="285750" indent="-285750">
              <a:buFont typeface="Arial" panose="020B0604020202020204" pitchFamily="34" charset="0"/>
              <a:buChar char="•"/>
            </a:pPr>
            <a:r>
              <a:rPr lang="de-DE" sz="1800" dirty="0">
                <a:effectLst/>
                <a:latin typeface="Calibri" panose="020F0502020204030204" pitchFamily="34" charset="0"/>
                <a:ea typeface="Calibri" panose="020F0502020204030204" pitchFamily="34" charset="0"/>
                <a:cs typeface="Arial" panose="020B0604020202020204" pitchFamily="34" charset="0"/>
              </a:rPr>
              <a:t>Sitz der Brille gut anzupassen</a:t>
            </a:r>
          </a:p>
          <a:p>
            <a:pPr marL="285750" indent="-285750">
              <a:buFont typeface="Arial" panose="020B0604020202020204" pitchFamily="34" charset="0"/>
              <a:buChar char="•"/>
            </a:pPr>
            <a:r>
              <a:rPr lang="de-DE" sz="1800" dirty="0">
                <a:effectLst/>
                <a:latin typeface="Calibri" panose="020F0502020204030204" pitchFamily="34" charset="0"/>
                <a:ea typeface="Calibri" panose="020F0502020204030204" pitchFamily="34" charset="0"/>
                <a:cs typeface="Arial" panose="020B0604020202020204" pitchFamily="34" charset="0"/>
              </a:rPr>
              <a:t>Ein Sensibles Miteinander soll durch die Arbeit zu zweit ermöglicht werden. </a:t>
            </a:r>
          </a:p>
          <a:p>
            <a:pPr marL="285750" indent="-285750">
              <a:buFont typeface="Arial" panose="020B0604020202020204" pitchFamily="34" charset="0"/>
              <a:buChar char="•"/>
            </a:pPr>
            <a:r>
              <a:rPr lang="de-DE" sz="1800" dirty="0">
                <a:effectLst/>
                <a:latin typeface="Calibri" panose="020F0502020204030204" pitchFamily="34" charset="0"/>
                <a:ea typeface="Calibri" panose="020F0502020204030204" pitchFamily="34" charset="0"/>
                <a:cs typeface="Arial" panose="020B0604020202020204" pitchFamily="34" charset="0"/>
              </a:rPr>
              <a:t>Die Person in der Brille wird während der Erfahrungen im virtuellen Raum von einer außenstehenden Person begleitet und unterstützt.</a:t>
            </a:r>
          </a:p>
          <a:p>
            <a:pPr marL="285750" indent="-285750">
              <a:buFont typeface="Arial" panose="020B0604020202020204" pitchFamily="34" charset="0"/>
              <a:buChar char="•"/>
            </a:pPr>
            <a:r>
              <a:rPr lang="de-DE" sz="1800" dirty="0">
                <a:effectLst/>
                <a:latin typeface="Calibri" panose="020F0502020204030204" pitchFamily="34" charset="0"/>
                <a:ea typeface="Calibri" panose="020F0502020204030204" pitchFamily="34" charset="0"/>
                <a:cs typeface="Arial" panose="020B0604020202020204" pitchFamily="34" charset="0"/>
              </a:rPr>
              <a:t>Um ein gutes Vertrauensverhältnis zu gewährleisten bietet es sich an, die Teilnehmenden bei der Gruppenfindung mitentscheiden zu lassen.</a:t>
            </a:r>
            <a:endParaRPr lang="de-DE" sz="1100"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491460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EFCA4442-597F-4AD8-A551-3A70EBA589F7}"/>
              </a:ext>
            </a:extLst>
          </p:cNvPr>
          <p:cNvSpPr/>
          <p:nvPr/>
        </p:nvSpPr>
        <p:spPr bwMode="auto">
          <a:xfrm>
            <a:off x="0" y="6309320"/>
            <a:ext cx="12192000" cy="54868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D3061E6-7072-45C6-B17A-0DFEF62A0A44}"/>
              </a:ext>
            </a:extLst>
          </p:cNvPr>
          <p:cNvSpPr>
            <a:spLocks noGrp="1"/>
          </p:cNvSpPr>
          <p:nvPr>
            <p:ph type="ctrTitle"/>
          </p:nvPr>
        </p:nvSpPr>
        <p:spPr/>
        <p:txBody>
          <a:bodyPr/>
          <a:lstStyle/>
          <a:p>
            <a:endParaRPr lang="de-DE"/>
          </a:p>
        </p:txBody>
      </p:sp>
      <p:sp>
        <p:nvSpPr>
          <p:cNvPr id="3" name="Untertitel 2">
            <a:extLst>
              <a:ext uri="{FF2B5EF4-FFF2-40B4-BE49-F238E27FC236}">
                <a16:creationId xmlns:a16="http://schemas.microsoft.com/office/drawing/2014/main" id="{BC437D97-BB5D-42C7-92AE-803D3521724E}"/>
              </a:ext>
            </a:extLst>
          </p:cNvPr>
          <p:cNvSpPr>
            <a:spLocks noGrp="1"/>
          </p:cNvSpPr>
          <p:nvPr>
            <p:ph type="subTitle" idx="1"/>
          </p:nvPr>
        </p:nvSpPr>
        <p:spPr/>
        <p:txBody>
          <a:bodyPr/>
          <a:lstStyle/>
          <a:p>
            <a:endParaRPr lang="de-DE"/>
          </a:p>
        </p:txBody>
      </p:sp>
      <p:sp>
        <p:nvSpPr>
          <p:cNvPr id="5" name="Titel 1">
            <a:extLst>
              <a:ext uri="{FF2B5EF4-FFF2-40B4-BE49-F238E27FC236}">
                <a16:creationId xmlns:a16="http://schemas.microsoft.com/office/drawing/2014/main" id="{89AE063A-C261-49FE-BE14-702CCC0BB1D2}"/>
              </a:ext>
            </a:extLst>
          </p:cNvPr>
          <p:cNvSpPr txBox="1"/>
          <p:nvPr/>
        </p:nvSpPr>
        <p:spPr bwMode="auto">
          <a:xfrm>
            <a:off x="2855640" y="6169917"/>
            <a:ext cx="9347198" cy="710854"/>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4000" b="1" i="0" u="none" strike="noStrike" kern="0" cap="none" spc="0" normalizeH="0" baseline="0" noProof="0" dirty="0">
                <a:ln>
                  <a:noFill/>
                </a:ln>
                <a:solidFill>
                  <a:prstClr val="black"/>
                </a:solidFill>
                <a:effectLst/>
                <a:uLnTx/>
                <a:uFillTx/>
                <a:latin typeface="Aptos"/>
                <a:ea typeface="+mj-ea"/>
                <a:cs typeface="+mj-cs"/>
              </a:rPr>
              <a:t>VR Move Einleitung</a:t>
            </a:r>
            <a:endParaRPr kumimoji="0" sz="4000" b="0" i="0" u="none" strike="noStrike" kern="0" cap="none" spc="0" normalizeH="0" baseline="0" noProof="0" dirty="0">
              <a:ln>
                <a:noFill/>
              </a:ln>
              <a:solidFill>
                <a:prstClr val="black"/>
              </a:solidFill>
              <a:effectLst/>
              <a:uLnTx/>
              <a:uFillTx/>
              <a:latin typeface="Calibri" panose="020F0502020204030204"/>
              <a:ea typeface="+mj-ea"/>
              <a:cs typeface="+mj-cs"/>
            </a:endParaRPr>
          </a:p>
        </p:txBody>
      </p:sp>
      <p:pic>
        <p:nvPicPr>
          <p:cNvPr id="6" name="Grafik 5">
            <a:extLst>
              <a:ext uri="{FF2B5EF4-FFF2-40B4-BE49-F238E27FC236}">
                <a16:creationId xmlns:a16="http://schemas.microsoft.com/office/drawing/2014/main" id="{659FA114-E0BB-4925-BDC0-96C8CB5A91EB}"/>
              </a:ext>
            </a:extLst>
          </p:cNvPr>
          <p:cNvPicPr>
            <a:picLocks noChangeAspect="1"/>
          </p:cNvPicPr>
          <p:nvPr/>
        </p:nvPicPr>
        <p:blipFill rotWithShape="1">
          <a:blip r:embed="rId3">
            <a:extLst>
              <a:ext uri="{28A0092B-C50C-407E-A947-70E740481C1C}">
                <a14:useLocalDpi xmlns:a14="http://schemas.microsoft.com/office/drawing/2010/main" val="0"/>
              </a:ext>
            </a:extLst>
          </a:blip>
          <a:srcRect t="12316" b="39093"/>
          <a:stretch/>
        </p:blipFill>
        <p:spPr bwMode="auto">
          <a:xfrm>
            <a:off x="4899068" y="-1810"/>
            <a:ext cx="7303770" cy="6309320"/>
          </a:xfrm>
          <a:prstGeom prst="rect">
            <a:avLst/>
          </a:prstGeom>
        </p:spPr>
      </p:pic>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49" r="4752" b="6551"/>
          <a:stretch/>
        </p:blipFill>
        <p:spPr bwMode="auto">
          <a:xfrm>
            <a:off x="-1006" y="0"/>
            <a:ext cx="4899068" cy="6309320"/>
          </a:xfrm>
          <a:prstGeom prst="rect">
            <a:avLst/>
          </a:prstGeom>
        </p:spPr>
      </p:pic>
      <p:pic>
        <p:nvPicPr>
          <p:cNvPr id="11" name="Grafik 10">
            <a:extLst>
              <a:ext uri="{FF2B5EF4-FFF2-40B4-BE49-F238E27FC236}">
                <a16:creationId xmlns:a16="http://schemas.microsoft.com/office/drawing/2014/main" id="{60FD4B4A-0B17-4A6B-84DA-25E12A2F96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0" y="6597352"/>
            <a:ext cx="778245" cy="272290"/>
          </a:xfrm>
          <a:prstGeom prst="rect">
            <a:avLst/>
          </a:prstGeom>
        </p:spPr>
      </p:pic>
      <p:sp>
        <p:nvSpPr>
          <p:cNvPr id="4" name="Textfeld 3">
            <a:extLst>
              <a:ext uri="{FF2B5EF4-FFF2-40B4-BE49-F238E27FC236}">
                <a16:creationId xmlns:a16="http://schemas.microsoft.com/office/drawing/2014/main" id="{37051261-DF25-455B-BF2F-A6480967E3C4}"/>
              </a:ext>
            </a:extLst>
          </p:cNvPr>
          <p:cNvSpPr txBox="1"/>
          <p:nvPr/>
        </p:nvSpPr>
        <p:spPr>
          <a:xfrm>
            <a:off x="4898062" y="950564"/>
            <a:ext cx="6838063" cy="4693593"/>
          </a:xfrm>
          <a:prstGeom prst="rect">
            <a:avLst/>
          </a:prstGeom>
          <a:solidFill>
            <a:schemeClr val="bg1">
              <a:alpha val="87000"/>
            </a:schemeClr>
          </a:solidFill>
        </p:spPr>
        <p:txBody>
          <a:bodyPr wrap="square" rtlCol="0">
            <a:spAutoFit/>
          </a:bodyPr>
          <a:lstStyle/>
          <a:p>
            <a:endParaRPr lang="de-DE" sz="1100" dirty="0">
              <a:latin typeface="Calibri" panose="020F0502020204030204" pitchFamily="34" charset="0"/>
              <a:ea typeface="Calibri" panose="020F0502020204030204" pitchFamily="34" charset="0"/>
            </a:endParaRPr>
          </a:p>
          <a:p>
            <a:r>
              <a:rPr lang="de-DE" sz="1800" b="1" dirty="0">
                <a:effectLst/>
                <a:latin typeface="Calibri" panose="020F0502020204030204" pitchFamily="34" charset="0"/>
                <a:ea typeface="Times New Roman" panose="02020603050405020304" pitchFamily="18" charset="0"/>
                <a:cs typeface="Times New Roman" panose="02020603050405020304" pitchFamily="18" charset="0"/>
              </a:rPr>
              <a:t>Literaturverzeichnis:</a:t>
            </a:r>
          </a:p>
          <a:p>
            <a:endParaRPr lang="de-DE" sz="1800" b="1" dirty="0">
              <a:effectLst/>
              <a:latin typeface="Calibri" panose="020F0502020204030204" pitchFamily="34" charset="0"/>
              <a:ea typeface="Times New Roman" panose="02020603050405020304" pitchFamily="18" charset="0"/>
              <a:cs typeface="Times New Roman" panose="02020603050405020304" pitchFamily="18" charset="0"/>
            </a:endParaRPr>
          </a:p>
          <a:p>
            <a:pPr marL="360000" indent="-360000"/>
            <a:r>
              <a:rPr lang="en-US" sz="1800" dirty="0">
                <a:effectLst/>
                <a:latin typeface="Calibri" panose="020F0502020204030204" pitchFamily="34" charset="0"/>
                <a:ea typeface="Calibri" panose="020F0502020204030204" pitchFamily="34" charset="0"/>
              </a:rPr>
              <a:t>Kang, S. &amp; Kang, S. (2018). The study on the application of virtual reality in adapted physical education. </a:t>
            </a:r>
            <a:r>
              <a:rPr lang="de-DE" sz="1800" dirty="0">
                <a:effectLst/>
                <a:latin typeface="Calibri" panose="020F0502020204030204" pitchFamily="34" charset="0"/>
                <a:ea typeface="Calibri" panose="020F0502020204030204" pitchFamily="34" charset="0"/>
              </a:rPr>
              <a:t>Springer. </a:t>
            </a:r>
            <a:r>
              <a:rPr lang="de-DE" sz="1800" u="none" strike="noStrike"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6"/>
              </a:rPr>
              <a:t>https://doi.org/10.1007/s10586-018-2254-4</a:t>
            </a:r>
            <a:endParaRPr lang="de-DE" b="1" dirty="0">
              <a:latin typeface="Calibri" panose="020F0502020204030204" pitchFamily="34" charset="0"/>
              <a:ea typeface="Times New Roman" panose="02020603050405020304" pitchFamily="18" charset="0"/>
              <a:cs typeface="Times New Roman" panose="02020603050405020304" pitchFamily="18" charset="0"/>
            </a:endParaRPr>
          </a:p>
          <a:p>
            <a:pPr marL="360000" indent="-360000"/>
            <a:r>
              <a:rPr lang="de-DE" sz="1800" dirty="0">
                <a:effectLst/>
                <a:latin typeface="Calibri" panose="020F0502020204030204" pitchFamily="34" charset="0"/>
                <a:ea typeface="Times New Roman" panose="02020603050405020304" pitchFamily="18" charset="0"/>
              </a:rPr>
              <a:t>Schäfer, C., </a:t>
            </a:r>
            <a:r>
              <a:rPr lang="de-DE" sz="1800" dirty="0" err="1">
                <a:effectLst/>
                <a:latin typeface="Calibri" panose="020F0502020204030204" pitchFamily="34" charset="0"/>
                <a:ea typeface="Times New Roman" panose="02020603050405020304" pitchFamily="18" charset="0"/>
              </a:rPr>
              <a:t>Rohse</a:t>
            </a:r>
            <a:r>
              <a:rPr lang="de-DE" sz="1800" dirty="0">
                <a:effectLst/>
                <a:latin typeface="Calibri" panose="020F0502020204030204" pitchFamily="34" charset="0"/>
                <a:ea typeface="Times New Roman" panose="02020603050405020304" pitchFamily="18" charset="0"/>
              </a:rPr>
              <a:t>, D., </a:t>
            </a:r>
            <a:r>
              <a:rPr lang="de-DE" sz="1800" dirty="0" err="1">
                <a:effectLst/>
                <a:latin typeface="Calibri" panose="020F0502020204030204" pitchFamily="34" charset="0"/>
                <a:ea typeface="Times New Roman" panose="02020603050405020304" pitchFamily="18" charset="0"/>
              </a:rPr>
              <a:t>Gittinger</a:t>
            </a:r>
            <a:r>
              <a:rPr lang="de-DE" sz="1800" dirty="0">
                <a:effectLst/>
                <a:latin typeface="Calibri" panose="020F0502020204030204" pitchFamily="34" charset="0"/>
                <a:ea typeface="Times New Roman" panose="02020603050405020304" pitchFamily="18" charset="0"/>
              </a:rPr>
              <a:t>, M. &amp; </a:t>
            </a:r>
            <a:r>
              <a:rPr lang="de-DE" sz="1800" dirty="0" err="1">
                <a:effectLst/>
                <a:latin typeface="Calibri" panose="020F0502020204030204" pitchFamily="34" charset="0"/>
                <a:ea typeface="Times New Roman" panose="02020603050405020304" pitchFamily="18" charset="0"/>
              </a:rPr>
              <a:t>Wiesche</a:t>
            </a:r>
            <a:r>
              <a:rPr lang="de-DE" sz="1800" dirty="0">
                <a:effectLst/>
                <a:latin typeface="Calibri" panose="020F0502020204030204" pitchFamily="34" charset="0"/>
                <a:ea typeface="Times New Roman" panose="02020603050405020304" pitchFamily="18" charset="0"/>
              </a:rPr>
              <a:t>, D. (2023). Virtual Reality in der Schule. </a:t>
            </a:r>
            <a:r>
              <a:rPr lang="de-DE" sz="1800" dirty="0" err="1">
                <a:effectLst/>
                <a:latin typeface="Calibri" panose="020F0502020204030204" pitchFamily="34" charset="0"/>
                <a:ea typeface="Times New Roman" panose="02020603050405020304" pitchFamily="18" charset="0"/>
              </a:rPr>
              <a:t>MedienPädagogik</a:t>
            </a:r>
            <a:r>
              <a:rPr lang="de-DE" sz="1800" dirty="0">
                <a:effectLst/>
                <a:latin typeface="Calibri" panose="020F0502020204030204" pitchFamily="34" charset="0"/>
                <a:ea typeface="Times New Roman" panose="02020603050405020304" pitchFamily="18" charset="0"/>
              </a:rPr>
              <a:t>: Zeitschrift für Theorie und Praxis der Medienbildung, 51(AV/Part 2), 1–24. </a:t>
            </a:r>
            <a:endParaRPr lang="de-DE" sz="1800" b="1" dirty="0">
              <a:effectLst/>
              <a:latin typeface="Calibri" panose="020F0502020204030204" pitchFamily="34" charset="0"/>
              <a:ea typeface="Times New Roman" panose="02020603050405020304" pitchFamily="18" charset="0"/>
              <a:cs typeface="Times New Roman" panose="02020603050405020304" pitchFamily="18" charset="0"/>
            </a:endParaRPr>
          </a:p>
          <a:p>
            <a:pPr indent="-360000"/>
            <a:r>
              <a:rPr lang="de-DE" sz="1800" dirty="0">
                <a:effectLst/>
                <a:latin typeface="Calibri" panose="020F0502020204030204" pitchFamily="34" charset="0"/>
                <a:ea typeface="Times New Roman" panose="02020603050405020304" pitchFamily="18" charset="0"/>
              </a:rPr>
              <a:t>Wölfel, M. (2023). Immersive virtuelle Realität. Springer.</a:t>
            </a:r>
            <a:endParaRPr lang="de-DE" sz="1800" dirty="0">
              <a:effectLst/>
              <a:latin typeface="Times New Roman" panose="02020603050405020304" pitchFamily="18" charset="0"/>
              <a:ea typeface="Times New Roman" panose="02020603050405020304" pitchFamily="18" charset="0"/>
            </a:endParaRPr>
          </a:p>
          <a:p>
            <a:pPr marL="360000" indent="-360000"/>
            <a:r>
              <a:rPr lang="de-DE" sz="1800" dirty="0">
                <a:effectLst/>
                <a:latin typeface="Calibri" panose="020F0502020204030204" pitchFamily="34" charset="0"/>
                <a:ea typeface="Times New Roman" panose="02020603050405020304" pitchFamily="18" charset="0"/>
              </a:rPr>
              <a:t>Zender, R., Buchner, J., Schäfer, C., </a:t>
            </a:r>
            <a:r>
              <a:rPr lang="de-DE" sz="1800" dirty="0" err="1">
                <a:effectLst/>
                <a:latin typeface="Calibri" panose="020F0502020204030204" pitchFamily="34" charset="0"/>
                <a:ea typeface="Times New Roman" panose="02020603050405020304" pitchFamily="18" charset="0"/>
              </a:rPr>
              <a:t>Wiesche</a:t>
            </a:r>
            <a:r>
              <a:rPr lang="de-DE" sz="1800" dirty="0">
                <a:effectLst/>
                <a:latin typeface="Calibri" panose="020F0502020204030204" pitchFamily="34" charset="0"/>
                <a:ea typeface="Times New Roman" panose="02020603050405020304" pitchFamily="18" charset="0"/>
              </a:rPr>
              <a:t>, D., Kelly, K. &amp; </a:t>
            </a:r>
            <a:r>
              <a:rPr lang="de-DE" sz="1800" dirty="0" err="1">
                <a:effectLst/>
                <a:latin typeface="Calibri" panose="020F0502020204030204" pitchFamily="34" charset="0"/>
                <a:ea typeface="Times New Roman" panose="02020603050405020304" pitchFamily="18" charset="0"/>
              </a:rPr>
              <a:t>Tüshaus</a:t>
            </a:r>
            <a:r>
              <a:rPr lang="de-DE" sz="1800" dirty="0">
                <a:effectLst/>
                <a:latin typeface="Calibri" panose="020F0502020204030204" pitchFamily="34" charset="0"/>
                <a:ea typeface="Times New Roman" panose="02020603050405020304" pitchFamily="18" charset="0"/>
              </a:rPr>
              <a:t>, L. (2022). Virtual Reality für </a:t>
            </a:r>
            <a:r>
              <a:rPr lang="de-DE" sz="1800" dirty="0" err="1">
                <a:effectLst/>
                <a:latin typeface="Calibri" panose="020F0502020204030204" pitchFamily="34" charset="0"/>
                <a:ea typeface="Times New Roman" panose="02020603050405020304" pitchFamily="18" charset="0"/>
              </a:rPr>
              <a:t>Schüler:innen</a:t>
            </a:r>
            <a:r>
              <a:rPr lang="de-DE" sz="1800" dirty="0">
                <a:effectLst/>
                <a:latin typeface="Calibri" panose="020F0502020204030204" pitchFamily="34" charset="0"/>
                <a:ea typeface="Times New Roman" panose="02020603050405020304" pitchFamily="18" charset="0"/>
              </a:rPr>
              <a:t>. Ein «Beipackzettel» für die Durchführung immersiver Lernszenarien im schulischen Kontext. </a:t>
            </a:r>
            <a:r>
              <a:rPr lang="de-DE" sz="1800" dirty="0" err="1">
                <a:effectLst/>
                <a:latin typeface="Calibri" panose="020F0502020204030204" pitchFamily="34" charset="0"/>
                <a:ea typeface="Times New Roman" panose="02020603050405020304" pitchFamily="18" charset="0"/>
              </a:rPr>
              <a:t>MedienPädagogik</a:t>
            </a:r>
            <a:r>
              <a:rPr lang="de-DE" sz="1800" dirty="0">
                <a:effectLst/>
                <a:latin typeface="Calibri" panose="020F0502020204030204" pitchFamily="34" charset="0"/>
                <a:ea typeface="Times New Roman" panose="02020603050405020304" pitchFamily="18" charset="0"/>
              </a:rPr>
              <a:t>: Zeitschrift für Theorie und Praxis der Medienbildung, 47, 26–5 </a:t>
            </a:r>
            <a:r>
              <a:rPr lang="de-DE" sz="1800" u="none" strike="noStrike" dirty="0">
                <a:solidFill>
                  <a:srgbClr val="0563C1"/>
                </a:solidFill>
                <a:effectLst/>
                <a:latin typeface="Calibri" panose="020F0502020204030204" pitchFamily="34" charset="0"/>
                <a:ea typeface="Times New Roman" panose="02020603050405020304" pitchFamily="18" charset="0"/>
                <a:hlinkClick r:id="rId7"/>
              </a:rPr>
              <a:t>https://doi.org/10.21240/mpaed/47/2022.04.02.X</a:t>
            </a:r>
            <a:endParaRPr lang="de-DE" sz="1800" dirty="0">
              <a:effectLst/>
              <a:latin typeface="Times New Roman" panose="02020603050405020304" pitchFamily="18" charset="0"/>
              <a:ea typeface="Times New Roman" panose="02020603050405020304" pitchFamily="18" charset="0"/>
            </a:endParaRPr>
          </a:p>
          <a:p>
            <a:pPr marL="360000"/>
            <a:endParaRPr lang="de-DE" sz="1800" b="1"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417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1" t="-2491" r="4963" b="305"/>
          <a:stretch/>
        </p:blipFill>
        <p:spPr bwMode="auto">
          <a:xfrm>
            <a:off x="7317612" y="-171400"/>
            <a:ext cx="4899068" cy="7029400"/>
          </a:xfrm>
          <a:prstGeom prst="rect">
            <a:avLst/>
          </a:prstGeom>
        </p:spPr>
      </p:pic>
      <p:pic>
        <p:nvPicPr>
          <p:cNvPr id="5" name="Grafik 13">
            <a:extLst>
              <a:ext uri="{FF2B5EF4-FFF2-40B4-BE49-F238E27FC236}">
                <a16:creationId xmlns:a16="http://schemas.microsoft.com/office/drawing/2014/main" id="{3E24D33E-66F2-47EB-BBA4-AE542CA555C2}"/>
              </a:ext>
            </a:extLst>
          </p:cNvPr>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7762725" y="6204704"/>
            <a:ext cx="1636417" cy="367735"/>
          </a:xfrm>
          <a:prstGeom prst="rect">
            <a:avLst/>
          </a:prstGeom>
        </p:spPr>
      </p:pic>
      <p:sp>
        <p:nvSpPr>
          <p:cNvPr id="11" name="Textfeld 10">
            <a:extLst>
              <a:ext uri="{FF2B5EF4-FFF2-40B4-BE49-F238E27FC236}">
                <a16:creationId xmlns:a16="http://schemas.microsoft.com/office/drawing/2014/main" id="{2E1CAF28-10AA-49CA-8102-1EFD33E4DA71}"/>
              </a:ext>
            </a:extLst>
          </p:cNvPr>
          <p:cNvSpPr txBox="1"/>
          <p:nvPr/>
        </p:nvSpPr>
        <p:spPr>
          <a:xfrm>
            <a:off x="3893502" y="746044"/>
            <a:ext cx="3425147" cy="923330"/>
          </a:xfrm>
          <a:prstGeom prst="rect">
            <a:avLst/>
          </a:prstGeom>
          <a:noFill/>
        </p:spPr>
        <p:txBody>
          <a:bodyPr wrap="square">
            <a:spAutoFit/>
          </a:bodyPr>
          <a:lstStyle/>
          <a:p>
            <a:r>
              <a:rPr kumimoji="0" lang="de-DE" sz="5400" b="1" i="0" u="none" strike="noStrike" kern="0" cap="none" spc="0" normalizeH="0" baseline="0" noProof="0" dirty="0">
                <a:ln>
                  <a:noFill/>
                </a:ln>
                <a:solidFill>
                  <a:prstClr val="black"/>
                </a:solidFill>
                <a:effectLst/>
                <a:uLnTx/>
                <a:uFillTx/>
                <a:latin typeface="Aptos"/>
                <a:ea typeface="+mj-ea"/>
                <a:cs typeface="+mj-cs"/>
              </a:rPr>
              <a:t>Impressum</a:t>
            </a:r>
            <a:endParaRPr lang="de-DE" sz="5400" dirty="0"/>
          </a:p>
        </p:txBody>
      </p:sp>
      <p:pic>
        <p:nvPicPr>
          <p:cNvPr id="13" name="Grafik 12">
            <a:extLst>
              <a:ext uri="{FF2B5EF4-FFF2-40B4-BE49-F238E27FC236}">
                <a16:creationId xmlns:a16="http://schemas.microsoft.com/office/drawing/2014/main" id="{0C2E1AB8-F38F-4E49-9A7E-822D08C248A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72185" y="6021288"/>
            <a:ext cx="2386584" cy="734568"/>
          </a:xfrm>
          <a:prstGeom prst="rect">
            <a:avLst/>
          </a:prstGeom>
        </p:spPr>
      </p:pic>
      <p:pic>
        <p:nvPicPr>
          <p:cNvPr id="1026" name="Picture 2">
            <a:extLst>
              <a:ext uri="{FF2B5EF4-FFF2-40B4-BE49-F238E27FC236}">
                <a16:creationId xmlns:a16="http://schemas.microsoft.com/office/drawing/2014/main" id="{F36F2815-C652-4AAA-BFF5-6EE7FF88BCE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67753" y="6150066"/>
            <a:ext cx="2360295" cy="605790"/>
          </a:xfrm>
          <a:prstGeom prst="rect">
            <a:avLst/>
          </a:prstGeom>
          <a:noFill/>
          <a:extLst>
            <a:ext uri="{909E8E84-426E-40DD-AFC4-6F175D3DCCD1}">
              <a14:hiddenFill xmlns:a14="http://schemas.microsoft.com/office/drawing/2010/main">
                <a:solidFill>
                  <a:srgbClr val="FFFFFF"/>
                </a:solidFill>
              </a14:hiddenFill>
            </a:ext>
          </a:extLst>
        </p:spPr>
      </p:pic>
      <p:pic>
        <p:nvPicPr>
          <p:cNvPr id="17" name="Grafik 16">
            <a:extLst>
              <a:ext uri="{FF2B5EF4-FFF2-40B4-BE49-F238E27FC236}">
                <a16:creationId xmlns:a16="http://schemas.microsoft.com/office/drawing/2014/main" id="{48FA5A0B-7254-4E18-91B2-254F59BEBC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7408" y="116632"/>
            <a:ext cx="2746248" cy="1258824"/>
          </a:xfrm>
          <a:prstGeom prst="rect">
            <a:avLst/>
          </a:prstGeom>
        </p:spPr>
      </p:pic>
      <p:sp>
        <p:nvSpPr>
          <p:cNvPr id="2" name="Textfeld 1">
            <a:extLst>
              <a:ext uri="{FF2B5EF4-FFF2-40B4-BE49-F238E27FC236}">
                <a16:creationId xmlns:a16="http://schemas.microsoft.com/office/drawing/2014/main" id="{F7E1F8E1-595B-48F9-82E2-AAC2EE0BC2D9}"/>
              </a:ext>
            </a:extLst>
          </p:cNvPr>
          <p:cNvSpPr txBox="1"/>
          <p:nvPr/>
        </p:nvSpPr>
        <p:spPr>
          <a:xfrm>
            <a:off x="406787" y="1669374"/>
            <a:ext cx="2964786" cy="1877437"/>
          </a:xfrm>
          <a:prstGeom prst="rect">
            <a:avLst/>
          </a:prstGeom>
          <a:noFill/>
        </p:spPr>
        <p:txBody>
          <a:bodyPr wrap="none" rtlCol="0">
            <a:spAutoFit/>
          </a:bodyPr>
          <a:lstStyle/>
          <a:p>
            <a:r>
              <a:rPr lang="de-DE" sz="1400" b="1" dirty="0"/>
              <a:t>Urheberinnen dieser Lehrkonzeption:</a:t>
            </a:r>
          </a:p>
          <a:p>
            <a:endParaRPr lang="de-DE" b="1" dirty="0"/>
          </a:p>
          <a:p>
            <a:r>
              <a:rPr lang="de-DE" sz="1400" dirty="0"/>
              <a:t>Univ.-Prof. Dr. Claudia Steinberg</a:t>
            </a:r>
            <a:br>
              <a:rPr lang="de-DE" sz="1400" dirty="0"/>
            </a:br>
            <a:r>
              <a:rPr lang="de-DE" sz="1400" dirty="0"/>
              <a:t>Jana Heimes</a:t>
            </a:r>
          </a:p>
          <a:p>
            <a:r>
              <a:rPr lang="de-DE" sz="1400" dirty="0"/>
              <a:t>Dr. Stephani </a:t>
            </a:r>
            <a:r>
              <a:rPr lang="de-DE" sz="1400" dirty="0" err="1"/>
              <a:t>Howahl</a:t>
            </a:r>
            <a:br>
              <a:rPr lang="de-DE" sz="1400" dirty="0"/>
            </a:br>
            <a:r>
              <a:rPr lang="de-DE" sz="1400" dirty="0"/>
              <a:t>Rachel </a:t>
            </a:r>
            <a:r>
              <a:rPr lang="de-DE" sz="1400" dirty="0" err="1"/>
              <a:t>Wittschier</a:t>
            </a:r>
            <a:br>
              <a:rPr lang="de-DE" sz="1400" dirty="0"/>
            </a:br>
            <a:r>
              <a:rPr lang="de-DE" sz="1400" dirty="0"/>
              <a:t>Ronja </a:t>
            </a:r>
            <a:r>
              <a:rPr lang="de-DE" sz="1400" dirty="0" err="1"/>
              <a:t>Frizen</a:t>
            </a:r>
            <a:br>
              <a:rPr lang="de-DE" sz="1400" dirty="0"/>
            </a:br>
            <a:r>
              <a:rPr lang="de-DE" sz="1400" dirty="0"/>
              <a:t>Helena Miko</a:t>
            </a:r>
          </a:p>
        </p:txBody>
      </p:sp>
      <p:pic>
        <p:nvPicPr>
          <p:cNvPr id="12" name="Grafik 11">
            <a:extLst>
              <a:ext uri="{FF2B5EF4-FFF2-40B4-BE49-F238E27FC236}">
                <a16:creationId xmlns:a16="http://schemas.microsoft.com/office/drawing/2014/main" id="{21874310-1BF3-46CB-93CE-0F7144DB3CA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10837" y="6605874"/>
            <a:ext cx="778245" cy="272290"/>
          </a:xfrm>
          <a:prstGeom prst="rect">
            <a:avLst/>
          </a:prstGeom>
        </p:spPr>
      </p:pic>
      <p:pic>
        <p:nvPicPr>
          <p:cNvPr id="14" name="Grafik 13">
            <a:extLst>
              <a:ext uri="{FF2B5EF4-FFF2-40B4-BE49-F238E27FC236}">
                <a16:creationId xmlns:a16="http://schemas.microsoft.com/office/drawing/2014/main" id="{E59E7953-D63A-48E8-A930-813BC0180D1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839109" y="6120969"/>
            <a:ext cx="1380841" cy="737031"/>
          </a:xfrm>
          <a:prstGeom prst="rect">
            <a:avLst/>
          </a:prstGeom>
        </p:spPr>
      </p:pic>
      <p:sp>
        <p:nvSpPr>
          <p:cNvPr id="15" name="Textfeld 14">
            <a:extLst>
              <a:ext uri="{FF2B5EF4-FFF2-40B4-BE49-F238E27FC236}">
                <a16:creationId xmlns:a16="http://schemas.microsoft.com/office/drawing/2014/main" id="{D3FB4B7A-3131-41AC-BB3B-8B1DAA46A1BB}"/>
              </a:ext>
            </a:extLst>
          </p:cNvPr>
          <p:cNvSpPr txBox="1"/>
          <p:nvPr/>
        </p:nvSpPr>
        <p:spPr>
          <a:xfrm>
            <a:off x="406787" y="3885250"/>
            <a:ext cx="6213373" cy="1273747"/>
          </a:xfrm>
          <a:prstGeom prst="rect">
            <a:avLst/>
          </a:prstGeom>
          <a:noFill/>
        </p:spPr>
        <p:txBody>
          <a:bodyPr wrap="square">
            <a:spAutoFit/>
          </a:bodyPr>
          <a:lstStyle/>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Das Fortbildungs- und Unterrichtskonzept „VR Move - Leiblich-immersive 3D-Raumerfahrung für Bewegungsgestaltung im Bereich „Gestalten, Tanzen, Darstellen“ im Sportunterricht“ und die zugehörigen Materialien sind lizensiert unter der Creative Commons Namensnennung 4.0 International Lizenz (CC BY 4.0): </a:t>
            </a:r>
            <a:r>
              <a:rPr lang="de-DE"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1"/>
              </a:rPr>
              <a:t>https://creativecommons.org/licenses/by/4.0/deed.de</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Sie dürfen Inhalte daraus nutzen, vervielfältigen, verbreiten und bearbeiten, sofern Sie die </a:t>
            </a:r>
            <a:r>
              <a:rPr lang="de-DE" sz="1100" dirty="0" err="1">
                <a:effectLst/>
                <a:latin typeface="Calibri" panose="020F0502020204030204" pitchFamily="34" charset="0"/>
                <a:ea typeface="Calibri" panose="020F0502020204030204" pitchFamily="34" charset="0"/>
                <a:cs typeface="Times New Roman" panose="02020603050405020304" pitchFamily="18" charset="0"/>
              </a:rPr>
              <a:t>Urheber:innen</a:t>
            </a:r>
            <a:r>
              <a:rPr lang="de-DE" sz="1100" dirty="0">
                <a:effectLst/>
                <a:latin typeface="Calibri" panose="020F0502020204030204" pitchFamily="34" charset="0"/>
                <a:ea typeface="Calibri" panose="020F0502020204030204" pitchFamily="34" charset="0"/>
                <a:cs typeface="Times New Roman" panose="02020603050405020304" pitchFamily="18" charset="0"/>
              </a:rPr>
              <a:t> und die Quelle nennen. Veränderungen müssen kenntlich gemacht werden. </a:t>
            </a:r>
          </a:p>
        </p:txBody>
      </p:sp>
    </p:spTree>
    <p:extLst>
      <p:ext uri="{BB962C8B-B14F-4D97-AF65-F5344CB8AC3E}">
        <p14:creationId xmlns:p14="http://schemas.microsoft.com/office/powerpoint/2010/main" val="50897393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ompetenzverbund_Digital">
  <a:themeElements>
    <a:clrScheme name="Lernen Digital Kunst_Sport">
      <a:dk1>
        <a:sysClr val="windowText" lastClr="000000"/>
      </a:dk1>
      <a:lt1>
        <a:sysClr val="window" lastClr="FFFFFF"/>
      </a:lt1>
      <a:dk2>
        <a:srgbClr val="44546A"/>
      </a:dk2>
      <a:lt2>
        <a:srgbClr val="E8EBF0"/>
      </a:lt2>
      <a:accent1>
        <a:srgbClr val="FF98FF"/>
      </a:accent1>
      <a:accent2>
        <a:srgbClr val="FF3859"/>
      </a:accent2>
      <a:accent3>
        <a:srgbClr val="B4E0E8"/>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Arial"/>
        <a:cs typeface="Arial"/>
      </a:majorFont>
      <a:minorFont>
        <a:latin typeface="Kantumruy Pro"/>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prstGeom prst="rect">
          <a:avLst/>
        </a:prstGeom>
        <a:ln>
          <a:noFill/>
        </a:ln>
      </a:spPr>
      <a:bodyPr/>
      <a:lstStyle/>
      <a:style>
        <a:lnRef idx="2">
          <a:schemeClr val="accent1">
            <a:shade val="50000"/>
          </a:schemeClr>
        </a:lnRef>
        <a:fillRef idx="1">
          <a:schemeClr val="accent1"/>
        </a:fillRef>
        <a:effectRef idx="0">
          <a:schemeClr val="accent1"/>
        </a:effectRef>
        <a:fontRef idx="minor">
          <a:schemeClr val="lt1"/>
        </a:fontRef>
      </a:style>
    </a:spDef>
    <a:lnDef>
      <a:spPr bwMode="auto">
        <a:prstGeom prst="rect">
          <a:avLst/>
        </a:prstGeom>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bwMode="auto">
        <a:prstGeom prst="rect">
          <a:avLst/>
        </a:prstGeom>
        <a:noFill/>
      </a:spPr>
      <a:bodyPr/>
      <a:lstStyle/>
    </a:txDef>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922</Words>
  <Application>Microsoft Office PowerPoint</Application>
  <PresentationFormat>Breitbild</PresentationFormat>
  <Paragraphs>92</Paragraphs>
  <Slides>8</Slides>
  <Notes>8</Notes>
  <HiddenSlides>0</HiddenSlides>
  <MMClips>0</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8</vt:i4>
      </vt:variant>
    </vt:vector>
  </HeadingPairs>
  <TitlesOfParts>
    <vt:vector size="18" baseType="lpstr">
      <vt:lpstr>Aptos</vt:lpstr>
      <vt:lpstr>Arial</vt:lpstr>
      <vt:lpstr>Calibri</vt:lpstr>
      <vt:lpstr>Calibri Light</vt:lpstr>
      <vt:lpstr>Kantumruy Pro</vt:lpstr>
      <vt:lpstr>Kantumruy Pro Medium</vt:lpstr>
      <vt:lpstr>Symbol</vt:lpstr>
      <vt:lpstr>Times New Roman</vt:lpstr>
      <vt:lpstr>Office</vt:lpstr>
      <vt:lpstr>Kompetenzverbund_Digital</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Miko, Helena</dc:creator>
  <cp:lastModifiedBy>Miko, Helena</cp:lastModifiedBy>
  <cp:revision>14</cp:revision>
  <dcterms:created xsi:type="dcterms:W3CDTF">2026-01-30T17:49:04Z</dcterms:created>
  <dcterms:modified xsi:type="dcterms:W3CDTF">2026-02-05T01:12:44Z</dcterms:modified>
</cp:coreProperties>
</file>